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24" r:id="rId4"/>
    <p:sldId id="32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3825557-15D9-FFC2-880F-040F3C09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6"/>
    </mc:Choice>
    <mc:Fallback>
      <p:transition spd="slow" advTm="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226C0A-EA46-4BC5-FC99-60020FA7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4C8364E-F3EC-B497-026C-B8DFFD24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8"/>
    </mc:Choice>
    <mc:Fallback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1168400" y="2584450"/>
          <p14:tracePt t="1918" x="1168400" y="2578100"/>
          <p14:tracePt t="1927" x="1187450" y="2565400"/>
          <p14:tracePt t="1928" x="1200150" y="2565400"/>
          <p14:tracePt t="1944" x="1244600" y="2559050"/>
          <p14:tracePt t="1959" x="1282700" y="2552700"/>
          <p14:tracePt t="1977" x="1358900" y="2552700"/>
          <p14:tracePt t="1995" x="1454150" y="2533650"/>
          <p14:tracePt t="2010" x="1517650" y="2520950"/>
          <p14:tracePt t="2044" x="1758950" y="2514600"/>
          <p14:tracePt t="2044" x="1771650" y="2501900"/>
          <p14:tracePt t="2076" x="2089150" y="2489200"/>
          <p14:tracePt t="2110" x="2374900" y="2470150"/>
          <p14:tracePt t="2126" x="2489200" y="2457450"/>
          <p14:tracePt t="2143" x="2597150" y="2457450"/>
          <p14:tracePt t="2159" x="2692400" y="2457450"/>
          <p14:tracePt t="2177" x="2838450" y="2438400"/>
          <p14:tracePt t="2193" x="2965450" y="2438400"/>
          <p14:tracePt t="2209" x="3073400" y="2438400"/>
          <p14:tracePt t="2226" x="3219450" y="2438400"/>
          <p14:tracePt t="2227" x="3232150" y="2438400"/>
          <p14:tracePt t="2242" x="3327400" y="2438400"/>
          <p14:tracePt t="2260" x="3454400" y="2438400"/>
          <p14:tracePt t="2275" x="3517900" y="2438400"/>
          <p14:tracePt t="2294" x="3549650" y="2438400"/>
          <p14:tracePt t="2313" x="3568700" y="2438400"/>
          <p14:tracePt t="2379" x="3575050" y="2444750"/>
          <p14:tracePt t="2381" x="3575050" y="2451100"/>
          <p14:tracePt t="2392" x="3575050" y="2501900"/>
          <p14:tracePt t="2410" x="3460750" y="2578100"/>
          <p14:tracePt t="2410" x="0" y="0"/>
        </p14:tracePtLst>
        <p14:tracePtLst>
          <p14:tracePt t="2723" x="1485900" y="3460750"/>
          <p14:tracePt t="2755" x="1504950" y="3460750"/>
          <p14:tracePt t="2756" x="1517650" y="3460750"/>
          <p14:tracePt t="2760" x="1536700" y="3460750"/>
          <p14:tracePt t="2776" x="1644650" y="3460750"/>
          <p14:tracePt t="2792" x="1803400" y="3460750"/>
          <p14:tracePt t="2809" x="2044700" y="3460750"/>
          <p14:tracePt t="2826" x="2305050" y="3498850"/>
          <p14:tracePt t="2826" x="2324100" y="3505200"/>
          <p14:tracePt t="2828" x="2336800" y="3505200"/>
          <p14:tracePt t="2859" x="3060700" y="3568700"/>
          <p14:tracePt t="2860" x="3092450" y="3587750"/>
          <p14:tracePt t="2861" x="3105150" y="3587750"/>
          <p14:tracePt t="2892" x="3829050" y="3632200"/>
          <p14:tracePt t="2894" x="3860800" y="3632200"/>
          <p14:tracePt t="2894" x="3879850" y="3632200"/>
          <p14:tracePt t="2895" x="3911600" y="3632200"/>
          <p14:tracePt t="2926" x="4483100" y="3689350"/>
          <p14:tracePt t="2926" x="4495800" y="3695700"/>
          <p14:tracePt t="2927" x="4514850" y="3695700"/>
          <p14:tracePt t="2942" x="4654550" y="3695700"/>
          <p14:tracePt t="2959" x="4749800" y="3695700"/>
          <p14:tracePt t="2979" x="4781550" y="3695700"/>
          <p14:tracePt t="2995" x="4813300" y="3695700"/>
          <p14:tracePt t="3078" x="4832350" y="3695700"/>
          <p14:tracePt t="3082" x="4845050" y="3695700"/>
          <p14:tracePt t="3099" x="4864100" y="3695700"/>
          <p14:tracePt t="3109" x="4876800" y="3695700"/>
          <p14:tracePt t="3133" x="4902200" y="3689350"/>
          <p14:tracePt t="3203" x="0" y="0"/>
        </p14:tracePtLst>
        <p14:tracePtLst>
          <p14:tracePt t="3698" x="996950" y="4381500"/>
          <p14:tracePt t="3705" x="1003300" y="4387850"/>
          <p14:tracePt t="3709" x="1009650" y="4394200"/>
          <p14:tracePt t="3728" x="1060450" y="4394200"/>
          <p14:tracePt t="3742" x="1104900" y="4413250"/>
          <p14:tracePt t="3760" x="1219200" y="4413250"/>
          <p14:tracePt t="3776" x="1358900" y="4413250"/>
          <p14:tracePt t="3810" x="1784350" y="4413250"/>
          <p14:tracePt t="3811" x="1797050" y="4413250"/>
          <p14:tracePt t="3811" x="1816100" y="4413250"/>
          <p14:tracePt t="3843" x="2228850" y="4394200"/>
          <p14:tracePt t="3877" x="2774950" y="4394200"/>
          <p14:tracePt t="3878" x="2806700" y="4394200"/>
          <p14:tracePt t="3878" x="2832100" y="4394200"/>
          <p14:tracePt t="3892" x="3194050" y="4394200"/>
          <p14:tracePt t="3893" x="3225800" y="4394200"/>
          <p14:tracePt t="3909" x="3740150" y="4413250"/>
          <p14:tracePt t="3910" x="3771900" y="4419600"/>
          <p14:tracePt t="3926" x="4324350" y="4451350"/>
          <p14:tracePt t="3943" x="4838700" y="4457700"/>
          <p14:tracePt t="3943" x="4876800" y="4457700"/>
          <p14:tracePt t="3959" x="5257800" y="4476750"/>
          <p14:tracePt t="3976" x="5626100" y="4489450"/>
          <p14:tracePt t="3976" x="5638800" y="4489450"/>
          <p14:tracePt t="3977" x="5657850" y="4489450"/>
          <p14:tracePt t="3992" x="5861050" y="4489450"/>
          <p14:tracePt t="3992" x="5880100" y="4489450"/>
          <p14:tracePt t="4009" x="6038850" y="4508500"/>
          <p14:tracePt t="4026" x="6178550" y="4508500"/>
          <p14:tracePt t="4043" x="6305550" y="4508500"/>
          <p14:tracePt t="4043" x="6324600" y="4508500"/>
          <p14:tracePt t="4059" x="6432550" y="4508500"/>
          <p14:tracePt t="4077" x="6559550" y="4508500"/>
          <p14:tracePt t="4093" x="6673850" y="4508500"/>
          <p14:tracePt t="4109" x="6781800" y="4508500"/>
          <p14:tracePt t="4127" x="6908800" y="4508500"/>
          <p14:tracePt t="4142" x="7023100" y="4508500"/>
          <p14:tracePt t="4159" x="7099300" y="4508500"/>
          <p14:tracePt t="4176" x="7162800" y="4508500"/>
          <p14:tracePt t="4193" x="7213600" y="4508500"/>
          <p14:tracePt t="4209" x="7258050" y="4508500"/>
          <p14:tracePt t="4228" x="7308850" y="4508500"/>
          <p14:tracePt t="4244" x="7353300" y="4508500"/>
          <p14:tracePt t="4260" x="7385050" y="4508500"/>
          <p14:tracePt t="4280" x="7416800" y="4502150"/>
          <p14:tracePt t="446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520B3-26EB-18C9-FDED-E95BE7C1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7BB4FB-B366-3346-FF27-9245CCC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(G + ∆G)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b="0" i="0" dirty="0">
                <a:solidFill>
                  <a:srgbClr val="040C28"/>
                </a:solidFill>
                <a:effectLst/>
                <a:latin typeface="Google Sans"/>
              </a:rPr>
              <a:t>∵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≈ 0   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∴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1</a:t>
            </a:r>
            <a:r>
              <a:rPr lang="zh-TW" altLang="en-US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，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並刪除高階項</a:t>
            </a: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F6BA0C-B121-1DDF-457A-8B6C5BF0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20D85CE-E139-9179-35B3-C8319B07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87"/>
    </mc:Choice>
    <mc:Fallback>
      <p:transition spd="slow" advTm="4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6" x="2406650" y="2292350"/>
          <p14:tracePt t="8891" x="2438400" y="2292350"/>
          <p14:tracePt t="8905" x="2451100" y="2292350"/>
          <p14:tracePt t="8921" x="2482850" y="2292350"/>
          <p14:tracePt t="8938" x="2501900" y="2292350"/>
          <p14:tracePt t="8957" x="2533650" y="2273300"/>
          <p14:tracePt t="8971" x="2546350" y="2273300"/>
          <p14:tracePt t="9006" x="2641600" y="2273300"/>
          <p14:tracePt t="9038" x="2724150" y="2260600"/>
          <p14:tracePt t="9071" x="2787650" y="2260600"/>
          <p14:tracePt t="9089" x="2832100" y="2260600"/>
          <p14:tracePt t="9105" x="2882900" y="2260600"/>
          <p14:tracePt t="9121" x="2927350" y="2260600"/>
          <p14:tracePt t="9138" x="2990850" y="2260600"/>
          <p14:tracePt t="9155" x="3073400" y="2260600"/>
          <p14:tracePt t="9171" x="3136900" y="2260600"/>
          <p14:tracePt t="9188" x="3200400" y="2260600"/>
          <p14:tracePt t="9189" x="3213100" y="2260600"/>
          <p14:tracePt t="9208" x="3244850" y="2260600"/>
          <p14:tracePt t="9228" x="3263900" y="2260600"/>
          <p14:tracePt t="9247" x="3276600" y="2260600"/>
          <p14:tracePt t="9282" x="3295650" y="2260600"/>
          <p14:tracePt t="9288" x="3308350" y="2260600"/>
          <p14:tracePt t="9302" x="3327400" y="2260600"/>
          <p14:tracePt t="9314" x="3340100" y="2260600"/>
          <p14:tracePt t="9471" x="3321050" y="2260600"/>
          <p14:tracePt t="9473" x="3308350" y="2260600"/>
          <p14:tracePt t="9488" x="3257550" y="2260600"/>
          <p14:tracePt t="9505" x="3181350" y="2260600"/>
          <p14:tracePt t="9521" x="3098800" y="2260600"/>
          <p14:tracePt t="9540" x="3022600" y="2260600"/>
          <p14:tracePt t="9555" x="2959100" y="2260600"/>
          <p14:tracePt t="9572" x="2863850" y="2260600"/>
          <p14:tracePt t="9588" x="2768600" y="2260600"/>
          <p14:tracePt t="9604" x="2622550" y="2260600"/>
          <p14:tracePt t="9621" x="2463800" y="2260600"/>
          <p14:tracePt t="9638" x="2368550" y="2260600"/>
          <p14:tracePt t="9655" x="2324100" y="2260600"/>
          <p14:tracePt t="9671" x="2305050" y="2260600"/>
          <p14:tracePt t="9690" x="2292350" y="2260600"/>
          <p14:tracePt t="9706" x="2273300" y="2260600"/>
          <p14:tracePt t="9721" x="2260600" y="2260600"/>
          <p14:tracePt t="9740" x="2241550" y="2260600"/>
          <p14:tracePt t="9757" x="2228850" y="2241550"/>
          <p14:tracePt t="9980" x="2247900" y="2241550"/>
          <p14:tracePt t="9987" x="2260600" y="2241550"/>
          <p14:tracePt t="9998" x="2279650" y="2241550"/>
          <p14:tracePt t="10006" x="2292350" y="2241550"/>
          <p14:tracePt t="10023" x="2311400" y="2241550"/>
          <p14:tracePt t="10039" x="2343150" y="2241550"/>
          <p14:tracePt t="10055" x="2374900" y="2241550"/>
          <p14:tracePt t="10072" x="2419350" y="2241550"/>
          <p14:tracePt t="10087" x="2470150" y="2247900"/>
          <p14:tracePt t="10104" x="2546350" y="2247900"/>
          <p14:tracePt t="10121" x="2609850" y="2260600"/>
          <p14:tracePt t="10139" x="2692400" y="2260600"/>
          <p14:tracePt t="10154" x="2755900" y="2260600"/>
          <p14:tracePt t="10171" x="2800350" y="2279650"/>
          <p14:tracePt t="10189" x="2863850" y="2279650"/>
          <p14:tracePt t="10207" x="2914650" y="2292350"/>
          <p14:tracePt t="10221" x="2959100" y="2292350"/>
          <p14:tracePt t="10238" x="3009900" y="2292350"/>
          <p14:tracePt t="10255" x="3054350" y="2292350"/>
          <p14:tracePt t="10271" x="3086100" y="2292350"/>
          <p14:tracePt t="10289" x="3117850" y="2292350"/>
          <p14:tracePt t="10306" x="3130550" y="2305050"/>
          <p14:tracePt t="10324" x="3136900" y="2311400"/>
          <p14:tracePt t="10345" x="3149600" y="2311400"/>
          <p14:tracePt t="10430" x="3168650" y="2311400"/>
          <p14:tracePt t="10461" x="3181350" y="2311400"/>
          <p14:tracePt t="10489" x="3200400" y="2311400"/>
          <p14:tracePt t="10512" x="3213100" y="2311400"/>
          <p14:tracePt t="10532" x="3232150" y="2311400"/>
          <p14:tracePt t="10543" x="3244850" y="2311400"/>
          <p14:tracePt t="10555" x="3263900" y="2311400"/>
          <p14:tracePt t="10568" x="3276600" y="2311400"/>
          <p14:tracePt t="10609" x="3295650" y="2311400"/>
          <p14:tracePt t="10611" x="3302000" y="2305050"/>
          <p14:tracePt t="10655" x="3308350" y="2305050"/>
          <p14:tracePt t="10692" x="3327400" y="2305050"/>
          <p14:tracePt t="10737" x="3340100" y="2305050"/>
          <p14:tracePt t="10756" x="3359150" y="2305050"/>
          <p14:tracePt t="10785" x="3371850" y="2305050"/>
          <p14:tracePt t="10827" x="3390900" y="2305050"/>
          <p14:tracePt t="10863" x="3403600" y="2305050"/>
          <p14:tracePt t="10926" x="3422650" y="2305050"/>
          <p14:tracePt t="10948" x="3435350" y="2305050"/>
          <p14:tracePt t="10981" x="3454400" y="2305050"/>
          <p14:tracePt t="11004" x="3467100" y="2305050"/>
          <p14:tracePt t="11019" x="3486150" y="2305050"/>
          <p14:tracePt t="11047" x="3498850" y="2305050"/>
          <p14:tracePt t="11116" x="3517900" y="2305050"/>
          <p14:tracePt t="11153" x="3530600" y="2305050"/>
          <p14:tracePt t="11287" x="3549650" y="2305050"/>
          <p14:tracePt t="11296" x="3562350" y="2305050"/>
          <p14:tracePt t="11304" x="0" y="0"/>
        </p14:tracePtLst>
        <p14:tracePtLst>
          <p14:tracePt t="12251" x="4114800" y="2228850"/>
          <p14:tracePt t="12364" x="4121150" y="2228850"/>
          <p14:tracePt t="12387" x="4133850" y="2228850"/>
          <p14:tracePt t="12401" x="4152900" y="2228850"/>
          <p14:tracePt t="12419" x="4165600" y="2228850"/>
          <p14:tracePt t="12434" x="4184650" y="2228850"/>
          <p14:tracePt t="12454" x="4197350" y="2228850"/>
          <p14:tracePt t="12462" x="4216400" y="2228850"/>
          <p14:tracePt t="12489" x="4260850" y="2228850"/>
          <p14:tracePt t="12522" x="4324350" y="2228850"/>
          <p14:tracePt t="12539" x="4356100" y="2228850"/>
          <p14:tracePt t="12557" x="4406900" y="2247900"/>
          <p14:tracePt t="12571" x="4502150" y="2247900"/>
          <p14:tracePt t="12587" x="4660900" y="2260600"/>
          <p14:tracePt t="12604" x="4819650" y="2279650"/>
          <p14:tracePt t="12621" x="4946650" y="2292350"/>
          <p14:tracePt t="12621" x="4959350" y="2292350"/>
          <p14:tracePt t="12637" x="5054600" y="2292350"/>
          <p14:tracePt t="12655" x="5118100" y="2311400"/>
          <p14:tracePt t="12670" x="5149850" y="2311400"/>
          <p14:tracePt t="12688" x="5181600" y="2311400"/>
          <p14:tracePt t="12706" x="5200650" y="2311400"/>
          <p14:tracePt t="12997" x="5194300" y="2311400"/>
          <p14:tracePt t="13006" x="5181600" y="2311400"/>
          <p14:tracePt t="13010" x="5162550" y="2311400"/>
          <p14:tracePt t="13020" x="0" y="0"/>
        </p14:tracePtLst>
        <p14:tracePtLst>
          <p14:tracePt t="13405" x="4038600" y="2324100"/>
          <p14:tracePt t="13471" x="4057650" y="2324100"/>
          <p14:tracePt t="13474" x="4070350" y="2324100"/>
          <p14:tracePt t="13488" x="4102100" y="2324100"/>
          <p14:tracePt t="13504" x="4165600" y="2324100"/>
          <p14:tracePt t="13537" x="4292600" y="2324100"/>
          <p14:tracePt t="13572" x="4419600" y="2324100"/>
          <p14:tracePt t="13605" x="4533900" y="2324100"/>
          <p14:tracePt t="13606" x="4546600" y="2324100"/>
          <p14:tracePt t="13621" x="4578350" y="2324100"/>
          <p14:tracePt t="13639" x="4629150" y="2343150"/>
          <p14:tracePt t="13655" x="4673600" y="2343150"/>
          <p14:tracePt t="13671" x="4705350" y="2343150"/>
          <p14:tracePt t="13690" x="4737100" y="2343150"/>
          <p14:tracePt t="13707" x="4768850" y="2343150"/>
          <p14:tracePt t="13724" x="4819650" y="2343150"/>
          <p14:tracePt t="13738" x="4851400" y="2343150"/>
          <p14:tracePt t="13756" x="4883150" y="2343150"/>
          <p14:tracePt t="13771" x="4895850" y="2343150"/>
          <p14:tracePt t="13788" x="4927600" y="2343150"/>
          <p14:tracePt t="13805" x="4978400" y="2336800"/>
          <p14:tracePt t="13821" x="5010150" y="2336800"/>
          <p14:tracePt t="13839" x="5041900" y="2336800"/>
          <p14:tracePt t="13855" x="5054600" y="2336800"/>
          <p14:tracePt t="13875" x="5073650" y="2336800"/>
          <p14:tracePt t="13889" x="5086350" y="2336800"/>
          <p14:tracePt t="13907" x="5118100" y="2336800"/>
          <p14:tracePt t="14152" x="5137150" y="2336800"/>
          <p14:tracePt t="14234" x="5149850" y="2336800"/>
          <p14:tracePt t="14273" x="5168900" y="2336800"/>
          <p14:tracePt t="14755" x="0" y="0"/>
        </p14:tracePtLst>
        <p14:tracePtLst>
          <p14:tracePt t="16331" x="3568700" y="2260600"/>
          <p14:tracePt t="16368" x="3575050" y="2260600"/>
          <p14:tracePt t="16380" x="3581400" y="2260600"/>
          <p14:tracePt t="16394" x="3594100" y="2260600"/>
          <p14:tracePt t="16398" x="3613150" y="2260600"/>
          <p14:tracePt t="16406" x="3625850" y="2260600"/>
          <p14:tracePt t="16439" x="3752850" y="2260600"/>
          <p14:tracePt t="16472" x="3930650" y="2260600"/>
          <p14:tracePt t="16506" x="4216400" y="2279650"/>
          <p14:tracePt t="16520" x="4337050" y="2279650"/>
          <p14:tracePt t="16538" x="4495800" y="2279650"/>
          <p14:tracePt t="16538" x="4508500" y="2279650"/>
          <p14:tracePt t="16554" x="4603750" y="2279650"/>
          <p14:tracePt t="16571" x="4686300" y="2279650"/>
          <p14:tracePt t="16588" x="4730750" y="2279650"/>
          <p14:tracePt t="16604" x="4762500" y="2279650"/>
          <p14:tracePt t="16620" x="4826000" y="2279650"/>
          <p14:tracePt t="16638" x="4908550" y="2279650"/>
          <p14:tracePt t="16655" x="4972050" y="2279650"/>
          <p14:tracePt t="16674" x="5003800" y="2279650"/>
          <p14:tracePt t="16689" x="5022850" y="2292350"/>
          <p14:tracePt t="16904" x="0" y="0"/>
        </p14:tracePtLst>
        <p14:tracePtLst>
          <p14:tracePt t="17614" x="6902450" y="2298700"/>
          <p14:tracePt t="17634" x="6915150" y="2292350"/>
          <p14:tracePt t="17636" x="6927850" y="2292350"/>
          <p14:tracePt t="17637" x="6946900" y="2292350"/>
          <p14:tracePt t="17654" x="7054850" y="2292350"/>
          <p14:tracePt t="17671" x="7200900" y="2292350"/>
          <p14:tracePt t="17688" x="7308850" y="2292350"/>
          <p14:tracePt t="17722" x="7562850" y="2292350"/>
          <p14:tracePt t="17755" x="7842250" y="2260600"/>
          <p14:tracePt t="17789" x="8210550" y="2260600"/>
          <p14:tracePt t="17804" x="8369300" y="2260600"/>
          <p14:tracePt t="17822" x="8572500" y="2260600"/>
          <p14:tracePt t="17838" x="8718550" y="2260600"/>
          <p14:tracePt t="17854" x="8845550" y="2260600"/>
          <p14:tracePt t="17854" x="8858250" y="2260600"/>
          <p14:tracePt t="17870" x="8947150" y="2260600"/>
          <p14:tracePt t="17889" x="8978900" y="2260600"/>
          <p14:tracePt t="17956" x="8991600" y="2260600"/>
          <p14:tracePt t="18091" x="0" y="0"/>
        </p14:tracePtLst>
        <p14:tracePtLst>
          <p14:tracePt t="19663" x="4832350" y="3098800"/>
          <p14:tracePt t="19763" x="4851400" y="3098800"/>
          <p14:tracePt t="19766" x="4864100" y="3098800"/>
          <p14:tracePt t="19772" x="4883150" y="3098800"/>
          <p14:tracePt t="19788" x="4914900" y="3098800"/>
          <p14:tracePt t="19805" x="4959350" y="3098800"/>
          <p14:tracePt t="19822" x="5010150" y="3098800"/>
          <p14:tracePt t="19839" x="5054600" y="3098800"/>
          <p14:tracePt t="19854" x="5086350" y="3098800"/>
          <p14:tracePt t="19856" x="5105400" y="3098800"/>
          <p14:tracePt t="19889" x="5213350" y="3098800"/>
          <p14:tracePt t="19922" x="5359400" y="3098800"/>
          <p14:tracePt t="19956" x="5486400" y="3098800"/>
          <p14:tracePt t="19971" x="5518150" y="3098800"/>
          <p14:tracePt t="19988" x="5581650" y="3098800"/>
          <p14:tracePt t="20004" x="5613400" y="3098800"/>
          <p14:tracePt t="20024" x="5676900" y="3098800"/>
          <p14:tracePt t="20038" x="5708650" y="3098800"/>
          <p14:tracePt t="20055" x="5753100" y="3098800"/>
          <p14:tracePt t="20071" x="5816600" y="3098800"/>
          <p14:tracePt t="20088" x="5867400" y="3098800"/>
          <p14:tracePt t="20105" x="5911850" y="3098800"/>
          <p14:tracePt t="20126" x="5975350" y="3098800"/>
          <p14:tracePt t="20137" x="6007100" y="3098800"/>
          <p14:tracePt t="20158" x="6070600" y="3098800"/>
          <p14:tracePt t="20175" x="6134100" y="3098800"/>
          <p14:tracePt t="20187" x="6184900" y="3098800"/>
          <p14:tracePt t="20203" x="6248400" y="3098800"/>
          <p14:tracePt t="20221" x="6343650" y="3105150"/>
          <p14:tracePt t="20238" x="6407150" y="3105150"/>
          <p14:tracePt t="20254" x="6470650" y="3117850"/>
          <p14:tracePt t="20271" x="6546850" y="3117850"/>
          <p14:tracePt t="20288" x="6597650" y="3117850"/>
          <p14:tracePt t="20305" x="6642100" y="3117850"/>
          <p14:tracePt t="20325" x="6692900" y="3117850"/>
          <p14:tracePt t="20338" x="6724650" y="3136900"/>
          <p14:tracePt t="20355" x="6769100" y="3136900"/>
          <p14:tracePt t="20372" x="6832600" y="3136900"/>
          <p14:tracePt t="20388" x="6883400" y="3136900"/>
          <p14:tracePt t="20404" x="6927850" y="3136900"/>
          <p14:tracePt t="20424" x="7023100" y="3136900"/>
          <p14:tracePt t="20438" x="7086600" y="3130550"/>
          <p14:tracePt t="20439" x="7105650" y="3130550"/>
          <p14:tracePt t="20454" x="7169150" y="3130550"/>
          <p14:tracePt t="20471" x="7245350" y="3130550"/>
          <p14:tracePt t="20472" x="7264400" y="3130550"/>
          <p14:tracePt t="20487" x="7327900" y="3130550"/>
          <p14:tracePt t="20505" x="7435850" y="3130550"/>
          <p14:tracePt t="20521" x="7550150" y="3136900"/>
          <p14:tracePt t="20539" x="7689850" y="3136900"/>
          <p14:tracePt t="20554" x="7804150" y="3149600"/>
          <p14:tracePt t="20571" x="7931150" y="3149600"/>
          <p14:tracePt t="20588" x="8051800" y="3162300"/>
          <p14:tracePt t="20604" x="8166100" y="3168650"/>
          <p14:tracePt t="20621" x="8280400" y="3181350"/>
          <p14:tracePt t="20638" x="8407400" y="3213100"/>
          <p14:tracePt t="20654" x="8483600" y="3213100"/>
          <p14:tracePt t="20671" x="8559800" y="3213100"/>
          <p14:tracePt t="20687" x="8655050" y="3213100"/>
          <p14:tracePt t="20705" x="8731250" y="3213100"/>
          <p14:tracePt t="20722" x="8750300" y="3213100"/>
          <p14:tracePt t="20840" x="8743950" y="3213100"/>
          <p14:tracePt t="20840" x="0" y="0"/>
        </p14:tracePtLst>
        <p14:tracePtLst>
          <p14:tracePt t="21510" x="4216400" y="3733800"/>
          <p14:tracePt t="21515" x="4229100" y="3733800"/>
          <p14:tracePt t="21520" x="4248150" y="3721100"/>
          <p14:tracePt t="21538" x="4279900" y="3702050"/>
          <p14:tracePt t="21554" x="4311650" y="3702050"/>
          <p14:tracePt t="21572" x="4387850" y="3670300"/>
          <p14:tracePt t="21588" x="4476750" y="3663950"/>
          <p14:tracePt t="21590" x="4483100" y="3657600"/>
          <p14:tracePt t="21621" x="4705350" y="3625850"/>
          <p14:tracePt t="21654" x="4978400" y="3606800"/>
          <p14:tracePt t="21689" x="5213350" y="3562350"/>
          <p14:tracePt t="21689" x="5232400" y="3562350"/>
          <p14:tracePt t="21704" x="5340350" y="3562350"/>
          <p14:tracePt t="21721" x="5518150" y="3562350"/>
          <p14:tracePt t="21722" x="5530850" y="3562350"/>
          <p14:tracePt t="21737" x="5689600" y="3562350"/>
          <p14:tracePt t="21738" x="5708650" y="3562350"/>
          <p14:tracePt t="21754" x="5867400" y="3562350"/>
          <p14:tracePt t="21754" x="5880100" y="3562350"/>
          <p14:tracePt t="21755" x="5899150" y="3562350"/>
          <p14:tracePt t="21770" x="6057900" y="3562350"/>
          <p14:tracePt t="21787" x="6216650" y="3562350"/>
          <p14:tracePt t="21804" x="6375400" y="3562350"/>
          <p14:tracePt t="21821" x="6502400" y="3562350"/>
          <p14:tracePt t="21838" x="6629400" y="3562350"/>
          <p14:tracePt t="21855" x="6769100" y="3562350"/>
          <p14:tracePt t="21855" x="6788150" y="3562350"/>
          <p14:tracePt t="21871" x="6915150" y="3562350"/>
          <p14:tracePt t="21872" x="6927850" y="3562350"/>
          <p14:tracePt t="21872" x="6946900" y="3562350"/>
          <p14:tracePt t="21873" x="6959600" y="3562350"/>
          <p14:tracePt t="21887" x="7073900" y="3562350"/>
          <p14:tracePt t="21904" x="7213600" y="3562350"/>
          <p14:tracePt t="21921" x="7340600" y="3562350"/>
          <p14:tracePt t="21938" x="7486650" y="3562350"/>
          <p14:tracePt t="21954" x="7613650" y="3562350"/>
          <p14:tracePt t="21971" x="7740650" y="3562350"/>
          <p14:tracePt t="21987" x="7867650" y="3562350"/>
          <p14:tracePt t="22004" x="8007350" y="3594100"/>
          <p14:tracePt t="22021" x="8121650" y="3594100"/>
          <p14:tracePt t="22022" x="8134350" y="3594100"/>
          <p14:tracePt t="22038" x="8261350" y="3613150"/>
          <p14:tracePt t="22054" x="8375650" y="3613150"/>
          <p14:tracePt t="22071" x="8483600" y="3638550"/>
          <p14:tracePt t="22088" x="8610600" y="3644900"/>
          <p14:tracePt t="22105" x="8737600" y="3657600"/>
          <p14:tracePt t="22121" x="8820150" y="3676650"/>
          <p14:tracePt t="22139" x="8864600" y="3676650"/>
          <p14:tracePt t="22157" x="8883650" y="3676650"/>
          <p14:tracePt t="22316" x="8877300" y="3676650"/>
          <p14:tracePt t="22316" x="0" y="0"/>
        </p14:tracePtLst>
        <p14:tracePtLst>
          <p14:tracePt t="23341" x="2400300" y="4610100"/>
          <p14:tracePt t="23375" x="2406650" y="4610100"/>
          <p14:tracePt t="23388" x="2419350" y="4610100"/>
          <p14:tracePt t="23392" x="2438400" y="4610100"/>
          <p14:tracePt t="23405" x="2451100" y="4610100"/>
          <p14:tracePt t="23425" x="2501900" y="4610100"/>
          <p14:tracePt t="23438" x="2533650" y="4610100"/>
          <p14:tracePt t="23473" x="2641600" y="4610100"/>
          <p14:tracePt t="23507" x="2768600" y="4610100"/>
          <p14:tracePt t="23538" x="2978150" y="4610100"/>
          <p14:tracePt t="23554" x="3111500" y="4610100"/>
          <p14:tracePt t="23570" x="3257550" y="4610100"/>
          <p14:tracePt t="23571" x="3270250" y="4610100"/>
          <p14:tracePt t="23587" x="3390900" y="4641850"/>
          <p14:tracePt t="23605" x="3467100" y="4641850"/>
          <p14:tracePt t="23605" x="3486150" y="4641850"/>
          <p14:tracePt t="23621" x="3530600" y="4660900"/>
          <p14:tracePt t="23642" x="3581400" y="4660900"/>
          <p14:tracePt t="23658" x="3613150" y="4660900"/>
          <p14:tracePt t="23677" x="3625850" y="4660900"/>
          <p14:tracePt t="23688" x="3644900" y="4660900"/>
          <p14:tracePt t="24091" x="0" y="0"/>
        </p14:tracePtLst>
        <p14:tracePtLst>
          <p14:tracePt t="25891" x="2266950" y="4572000"/>
          <p14:tracePt t="25937" x="2273300" y="4559300"/>
          <p14:tracePt t="25945" x="2279650" y="4559300"/>
          <p14:tracePt t="25959" x="2292350" y="4559300"/>
          <p14:tracePt t="25972" x="2311400" y="4559300"/>
          <p14:tracePt t="25989" x="2343150" y="4559300"/>
          <p14:tracePt t="26023" x="2438400" y="4565650"/>
          <p14:tracePt t="26055" x="2546350" y="4565650"/>
          <p14:tracePt t="26089" x="2692400" y="4565650"/>
          <p14:tracePt t="26105" x="2755900" y="4559300"/>
          <p14:tracePt t="26122" x="2819400" y="4559300"/>
          <p14:tracePt t="26139" x="2863850" y="4559300"/>
          <p14:tracePt t="26155" x="2914650" y="4559300"/>
          <p14:tracePt t="26171" x="2946400" y="4559300"/>
          <p14:tracePt t="26190" x="3009900" y="4559300"/>
          <p14:tracePt t="26205" x="3067050" y="4559300"/>
          <p14:tracePt t="26221" x="3130550" y="4559300"/>
          <p14:tracePt t="26238" x="3194050" y="4559300"/>
          <p14:tracePt t="26254" x="3238500" y="4559300"/>
          <p14:tracePt t="26273" x="3257550" y="4559300"/>
          <p14:tracePt t="26287" x="3276600" y="4565650"/>
          <p14:tracePt t="26306" x="3308350" y="4565650"/>
          <p14:tracePt t="26322" x="3327400" y="4565650"/>
          <p14:tracePt t="26339" x="3359150" y="4565650"/>
          <p14:tracePt t="26359" x="3390900" y="4565650"/>
          <p14:tracePt t="26374" x="3422650" y="4559300"/>
          <p14:tracePt t="26396" x="3435350" y="4559300"/>
          <p14:tracePt t="26778" x="0" y="0"/>
        </p14:tracePtLst>
        <p14:tracePtLst>
          <p14:tracePt t="27826" x="4000500" y="4559300"/>
          <p14:tracePt t="27828" x="4000500" y="4565650"/>
          <p14:tracePt t="27838" x="4006850" y="4565650"/>
          <p14:tracePt t="27859" x="4025900" y="4565650"/>
          <p14:tracePt t="27874" x="4038600" y="4565650"/>
          <p14:tracePt t="27891" x="4089400" y="4565650"/>
          <p14:tracePt t="27905" x="4133850" y="4565650"/>
          <p14:tracePt t="27921" x="4178300" y="4572000"/>
          <p14:tracePt t="27955" x="4260850" y="4578350"/>
          <p14:tracePt t="27992" x="4406900" y="4597400"/>
          <p14:tracePt t="28022" x="4502150" y="4610100"/>
          <p14:tracePt t="28038" x="4546600" y="4629150"/>
          <p14:tracePt t="28055" x="4610100" y="4641850"/>
          <p14:tracePt t="28071" x="4667250" y="4654550"/>
          <p14:tracePt t="28088" x="4724400" y="4660900"/>
          <p14:tracePt t="28105" x="4787900" y="4660900"/>
          <p14:tracePt t="28121" x="4832350" y="4660900"/>
          <p14:tracePt t="28138" x="4883150" y="4673600"/>
          <p14:tracePt t="28157" x="4927600" y="4673600"/>
          <p14:tracePt t="28171" x="4978400" y="4673600"/>
          <p14:tracePt t="28187" x="5016500" y="4686300"/>
          <p14:tracePt t="28206" x="5073650" y="4692650"/>
          <p14:tracePt t="28221" x="5118100" y="4705350"/>
          <p14:tracePt t="28238" x="5149850" y="4705350"/>
          <p14:tracePt t="28258" x="5213350" y="4724400"/>
          <p14:tracePt t="28271" x="5245100" y="4724400"/>
          <p14:tracePt t="28287" x="5295900" y="4737100"/>
          <p14:tracePt t="28304" x="5353050" y="4749800"/>
          <p14:tracePt t="28321" x="5403850" y="4756150"/>
          <p14:tracePt t="28339" x="5435600" y="4756150"/>
          <p14:tracePt t="28355" x="5454650" y="4756150"/>
          <p14:tracePt t="28374" x="5467350" y="4756150"/>
          <p14:tracePt t="28388" x="5499100" y="4756150"/>
          <p14:tracePt t="28408" x="5549900" y="4756150"/>
          <p14:tracePt t="28425" x="5581650" y="4756150"/>
          <p14:tracePt t="28439" x="5613400" y="4756150"/>
          <p14:tracePt t="28464" x="5626100" y="4756150"/>
          <p14:tracePt t="28487" x="5645150" y="4756150"/>
          <p14:tracePt t="28503" x="5670550" y="4749800"/>
          <p14:tracePt t="28536" x="5676900" y="4749800"/>
          <p14:tracePt t="28640" x="5689600" y="4749800"/>
          <p14:tracePt t="28675" x="5708650" y="4749800"/>
          <p14:tracePt t="28716" x="5721350" y="4749800"/>
          <p14:tracePt t="28728" x="5746750" y="4743450"/>
          <p14:tracePt t="28752" x="5753100" y="4730750"/>
          <p14:tracePt t="29114" x="5772150" y="4718050"/>
          <p14:tracePt t="29119" x="5778500" y="4711700"/>
          <p14:tracePt t="29138" x="5784850" y="4686300"/>
          <p14:tracePt t="29155" x="5803900" y="4686300"/>
          <p14:tracePt t="29228" x="5810250" y="4679950"/>
          <p14:tracePt t="30979" x="0" y="0"/>
        </p14:tracePtLst>
        <p14:tracePtLst>
          <p14:tracePt t="31509" x="6032500" y="4673600"/>
          <p14:tracePt t="31565" x="6032500" y="4667250"/>
          <p14:tracePt t="31598" x="6032500" y="4654550"/>
          <p14:tracePt t="31605" x="6038850" y="4648200"/>
          <p14:tracePt t="31616" x="6057900" y="4641850"/>
          <p14:tracePt t="31638" x="6089650" y="4641850"/>
          <p14:tracePt t="31672" x="6197600" y="4622800"/>
          <p14:tracePt t="31688" x="6261100" y="4622800"/>
          <p14:tracePt t="31706" x="6343650" y="4622800"/>
          <p14:tracePt t="31721" x="6388100" y="4622800"/>
          <p14:tracePt t="31721" x="6407150" y="4622800"/>
          <p14:tracePt t="31737" x="6451600" y="4629150"/>
          <p14:tracePt t="31756" x="6515100" y="4629150"/>
          <p14:tracePt t="31771" x="6546850" y="4641850"/>
          <p14:tracePt t="31789" x="6578600" y="4641850"/>
          <p14:tracePt t="31805" x="6629400" y="4641850"/>
          <p14:tracePt t="31822" x="6673850" y="4641850"/>
          <p14:tracePt t="31841" x="6705600" y="4641850"/>
          <p14:tracePt t="31857" x="6737350" y="4641850"/>
          <p14:tracePt t="31874" x="6788150" y="4641850"/>
          <p14:tracePt t="31888" x="6819900" y="4641850"/>
          <p14:tracePt t="31905" x="6851650" y="4660900"/>
          <p14:tracePt t="31921" x="6883400" y="4660900"/>
          <p14:tracePt t="31938" x="6896100" y="4660900"/>
          <p14:tracePt t="31954" x="6915150" y="4660900"/>
          <p14:tracePt t="31971" x="6946900" y="4660900"/>
          <p14:tracePt t="31990" x="6978650" y="4660900"/>
          <p14:tracePt t="32005" x="7010400" y="4660900"/>
          <p14:tracePt t="32025" x="7042150" y="4660900"/>
          <p14:tracePt t="32044" x="7054850" y="4660900"/>
          <p14:tracePt t="32055" x="7073900" y="4660900"/>
          <p14:tracePt t="32072" x="7086600" y="4660900"/>
          <p14:tracePt t="32088" x="7118350" y="4660900"/>
          <p14:tracePt t="32105" x="7150100" y="4660900"/>
          <p14:tracePt t="32121" x="7169150" y="4660900"/>
          <p14:tracePt t="32140" x="7200900" y="4660900"/>
          <p14:tracePt t="32159" x="7213600" y="4660900"/>
          <p14:tracePt t="32172" x="7232650" y="4660900"/>
          <p14:tracePt t="32188" x="7264400" y="4660900"/>
          <p14:tracePt t="32189" x="7277100" y="4660900"/>
          <p14:tracePt t="32205" x="7296150" y="4660900"/>
          <p14:tracePt t="32232" x="7308850" y="4660900"/>
          <p14:tracePt t="32254" x="7327900" y="4660900"/>
          <p14:tracePt t="32279" x="7340600" y="4660900"/>
          <p14:tracePt t="32287" x="7359650" y="4660900"/>
          <p14:tracePt t="32347" x="7372350" y="4660900"/>
          <p14:tracePt t="32391" x="7391400" y="4660900"/>
          <p14:tracePt t="32413" x="7404100" y="4660900"/>
          <p14:tracePt t="32474" x="7423150" y="4660900"/>
          <p14:tracePt t="32490" x="7435850" y="4660900"/>
          <p14:tracePt t="32514" x="7454900" y="4660900"/>
          <p14:tracePt t="32573" x="7467600" y="4660900"/>
          <p14:tracePt t="32578" x="7480300" y="4654550"/>
          <p14:tracePt t="34302" x="0" y="0"/>
        </p14:tracePtLst>
        <p14:tracePtLst>
          <p14:tracePt t="35048" x="7950200" y="4654550"/>
          <p14:tracePt t="35120" x="7956550" y="4654550"/>
          <p14:tracePt t="35127" x="7962900" y="4654550"/>
          <p14:tracePt t="35138" x="7975600" y="4654550"/>
          <p14:tracePt t="35156" x="8039100" y="4641850"/>
          <p14:tracePt t="35171" x="8121650" y="4641850"/>
          <p14:tracePt t="35187" x="8216900" y="4641850"/>
          <p14:tracePt t="35204" x="8312150" y="4641850"/>
          <p14:tracePt t="35222" x="8407400" y="4641850"/>
          <p14:tracePt t="35255" x="8629650" y="4641850"/>
          <p14:tracePt t="35289" x="8883650" y="4641850"/>
          <p14:tracePt t="35289" x="8896350" y="4641850"/>
          <p14:tracePt t="35322" x="9150350" y="4641850"/>
          <p14:tracePt t="35338" x="9245600" y="4641850"/>
          <p14:tracePt t="35355" x="9328150" y="4641850"/>
          <p14:tracePt t="35371" x="9423400" y="4641850"/>
          <p14:tracePt t="35388" x="9518650" y="4641850"/>
          <p14:tracePt t="35404" x="9613900" y="4641850"/>
          <p14:tracePt t="35421" x="9709150" y="4641850"/>
          <p14:tracePt t="35438" x="9817100" y="4641850"/>
          <p14:tracePt t="35455" x="9912350" y="4641850"/>
          <p14:tracePt t="35471" x="9975850" y="4641850"/>
          <p14:tracePt t="35489" x="10026650" y="4641850"/>
          <p14:tracePt t="35505" x="10071100" y="4641850"/>
          <p14:tracePt t="35524" x="10134600" y="4641850"/>
          <p14:tracePt t="35538" x="10185400" y="4641850"/>
          <p14:tracePt t="35558" x="10248900" y="4641850"/>
          <p14:tracePt t="35571" x="10280650" y="4641850"/>
          <p14:tracePt t="35588" x="10312400" y="4641850"/>
          <p14:tracePt t="35604" x="10344150" y="4641850"/>
          <p14:tracePt t="35621" x="10375900" y="4641850"/>
          <p14:tracePt t="35638" x="10407650" y="4641850"/>
          <p14:tracePt t="35814" x="0" y="0"/>
        </p14:tracePtLst>
        <p14:tracePtLst>
          <p14:tracePt t="37257" x="4286250" y="5492750"/>
          <p14:tracePt t="37274" x="4286250" y="5480050"/>
          <p14:tracePt t="37276" x="4292600" y="5480050"/>
          <p14:tracePt t="37288" x="4343400" y="5480050"/>
          <p14:tracePt t="37305" x="4438650" y="5480050"/>
          <p14:tracePt t="37305" x="4451350" y="5480050"/>
          <p14:tracePt t="37306" x="4464050" y="5473700"/>
          <p14:tracePt t="37321" x="4565650" y="5467350"/>
          <p14:tracePt t="37321" x="4578350" y="5467350"/>
          <p14:tracePt t="37338" x="4705350" y="5448300"/>
          <p14:tracePt t="37371" x="4978400" y="5448300"/>
          <p14:tracePt t="37405" x="5295900" y="5448300"/>
          <p14:tracePt t="37438" x="5581650" y="5448300"/>
          <p14:tracePt t="37439" x="5594350" y="5448300"/>
          <p14:tracePt t="37454" x="5740400" y="5448300"/>
          <p14:tracePt t="37471" x="5911850" y="5454650"/>
          <p14:tracePt t="37472" x="5930900" y="5454650"/>
          <p14:tracePt t="37487" x="6102350" y="5467350"/>
          <p14:tracePt t="37504" x="6280150" y="5467350"/>
          <p14:tracePt t="37520" x="6470650" y="5486400"/>
          <p14:tracePt t="37538" x="6642100" y="5486400"/>
          <p14:tracePt t="37555" x="6788150" y="5486400"/>
          <p14:tracePt t="37571" x="6927850" y="5486400"/>
          <p14:tracePt t="37588" x="7086600" y="5499100"/>
          <p14:tracePt t="37604" x="7232650" y="5499100"/>
          <p14:tracePt t="37621" x="7359650" y="5499100"/>
          <p14:tracePt t="37638" x="7454900" y="5499100"/>
          <p14:tracePt t="37655" x="7562850" y="5499100"/>
          <p14:tracePt t="37671" x="7689850" y="5499100"/>
          <p14:tracePt t="37688" x="7816850" y="5499100"/>
          <p14:tracePt t="37704" x="7931150" y="5499100"/>
          <p14:tracePt t="37722" x="8039100" y="5499100"/>
          <p14:tracePt t="37738" x="8121650" y="5499100"/>
          <p14:tracePt t="37755" x="8166100" y="5499100"/>
          <p14:tracePt t="37902" x="0" y="0"/>
        </p14:tracePtLst>
        <p14:tracePtLst>
          <p14:tracePt t="38429" x="3448050" y="6070600"/>
          <p14:tracePt t="38478" x="3454400" y="6070600"/>
          <p14:tracePt t="38481" x="3467100" y="6070600"/>
          <p14:tracePt t="38487" x="3486150" y="6070600"/>
          <p14:tracePt t="38506" x="3562350" y="6070600"/>
          <p14:tracePt t="38522" x="3644900" y="6070600"/>
          <p14:tracePt t="38523" x="3670300" y="6070600"/>
          <p14:tracePt t="38555" x="4127500" y="6089650"/>
          <p14:tracePt t="38556" x="4159250" y="6089650"/>
          <p14:tracePt t="38588" x="4832350" y="6102350"/>
          <p14:tracePt t="38589" x="4857750" y="6102350"/>
          <p14:tracePt t="38620" x="5645150" y="6153150"/>
          <p14:tracePt t="38621" x="5683250" y="6153150"/>
          <p14:tracePt t="38638" x="6115050" y="6184900"/>
          <p14:tracePt t="38654" x="6432550" y="6197600"/>
          <p14:tracePt t="38654" x="6451600" y="6197600"/>
          <p14:tracePt t="38671" x="6877050" y="6216650"/>
          <p14:tracePt t="38687" x="7226300" y="6229350"/>
          <p14:tracePt t="38688" x="7239000" y="6229350"/>
          <p14:tracePt t="38704" x="7543800" y="6229350"/>
          <p14:tracePt t="38721" x="7867650" y="6229350"/>
          <p14:tracePt t="38722" x="7893050" y="6229350"/>
          <p14:tracePt t="38737" x="8147050" y="6229350"/>
          <p14:tracePt t="38755" x="8477250" y="6229350"/>
          <p14:tracePt t="38756" x="8496300" y="6229350"/>
          <p14:tracePt t="38770" x="8794750" y="6229350"/>
          <p14:tracePt t="38788" x="9163050" y="6229350"/>
          <p14:tracePt t="38789" x="9175750" y="6229350"/>
          <p14:tracePt t="38790" x="9207500" y="6229350"/>
          <p14:tracePt t="38804" x="9448800" y="6229350"/>
          <p14:tracePt t="38821" x="9734550" y="6223000"/>
          <p14:tracePt t="38822" x="9747250" y="6210300"/>
          <p14:tracePt t="38837" x="9969500" y="6210300"/>
          <p14:tracePt t="38855" x="10185400" y="6197600"/>
          <p14:tracePt t="38870" x="10318750" y="6178550"/>
          <p14:tracePt t="38888" x="10433050" y="6178550"/>
          <p14:tracePt t="38904" x="10528300" y="6165850"/>
          <p14:tracePt t="38921" x="10598150" y="6146800"/>
          <p14:tracePt t="38939" x="10642600" y="6146800"/>
          <p14:tracePt t="38954" x="10661650" y="6146800"/>
          <p14:tracePt t="390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B6425-A188-CF55-9BF7-A45527BF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6A806-654A-EDE2-4694-B370703C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∆F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F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∆G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G∆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∆H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G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H</a:t>
            </a:r>
            <a:r>
              <a:rPr lang="zh-TW" altLang="en-US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相減</a:t>
            </a:r>
            <a:endParaRPr lang="en-US" altLang="zh-TW" sz="2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BAC36-F484-2672-046C-84F03F8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6B0F7BF-A217-4E22-B0CB-F920CF8C9333}"/>
              </a:ext>
            </a:extLst>
          </p:cNvPr>
          <p:cNvSpPr/>
          <p:nvPr/>
        </p:nvSpPr>
        <p:spPr>
          <a:xfrm>
            <a:off x="5913120" y="2823880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6B7D184-000C-9D45-08D3-DF49F30F3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8"/>
    </mc:Choice>
    <mc:Fallback>
      <p:transition spd="slow" advTm="1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8" x="5213350" y="3117850"/>
          <p14:tracePt t="2392" x="4146550" y="2971800"/>
          <p14:tracePt t="2400" x="4044950" y="2889250"/>
          <p14:tracePt t="2417" x="3854450" y="2762250"/>
          <p14:tracePt t="2418" x="3848100" y="2743200"/>
          <p14:tracePt t="2451" x="3651250" y="2520950"/>
          <p14:tracePt t="2484" x="3619500" y="2362200"/>
          <p14:tracePt t="2519" x="3619500" y="2190750"/>
          <p14:tracePt t="2535" x="3676650" y="2108200"/>
          <p14:tracePt t="2551" x="3752850" y="2038350"/>
          <p14:tracePt t="2568" x="3879850" y="1949450"/>
          <p14:tracePt t="2585" x="4051300" y="1860550"/>
          <p14:tracePt t="2601" x="4305300" y="1790700"/>
          <p14:tracePt t="2618" x="4667250" y="1752600"/>
          <p14:tracePt t="2634" x="5086350" y="1720850"/>
          <p14:tracePt t="2635" x="5111750" y="1720850"/>
          <p14:tracePt t="2650" x="5549900" y="1720850"/>
          <p14:tracePt t="2651" x="5588000" y="1720850"/>
          <p14:tracePt t="2667" x="5969000" y="1720850"/>
          <p14:tracePt t="2684" x="6381750" y="1739900"/>
          <p14:tracePt t="2684" x="6407150" y="1739900"/>
          <p14:tracePt t="2700" x="6731000" y="1816100"/>
          <p14:tracePt t="2717" x="7035800" y="1898650"/>
          <p14:tracePt t="2734" x="7302500" y="1968500"/>
          <p14:tracePt t="2734" x="7321550" y="1974850"/>
          <p14:tracePt t="2750" x="7613650" y="2032000"/>
          <p14:tracePt t="2751" x="7626350" y="2038350"/>
          <p14:tracePt t="2751" x="7658100" y="2038350"/>
          <p14:tracePt t="2767" x="7924800" y="2089150"/>
          <p14:tracePt t="2784" x="8197850" y="2133600"/>
          <p14:tracePt t="2785" x="8216900" y="2133600"/>
          <p14:tracePt t="2800" x="8356600" y="2152650"/>
          <p14:tracePt t="2818" x="8451850" y="2184400"/>
          <p14:tracePt t="2835" x="8470900" y="2197100"/>
          <p14:tracePt t="2870" x="8464550" y="2241550"/>
          <p14:tracePt t="2875" x="8451850" y="2254250"/>
          <p14:tracePt t="2884" x="8420100" y="2286000"/>
          <p14:tracePt t="2885" x="8413750" y="2305050"/>
          <p14:tracePt t="2901" x="8305800" y="2381250"/>
          <p14:tracePt t="2917" x="8064500" y="2495550"/>
          <p14:tracePt t="2918" x="8045450" y="2508250"/>
          <p14:tracePt t="2934" x="7651750" y="2609850"/>
          <p14:tracePt t="2950" x="7092950" y="2705100"/>
          <p14:tracePt t="2951" x="7067550" y="2717800"/>
          <p14:tracePt t="2967" x="6559550" y="2768600"/>
          <p14:tracePt t="2984" x="5981700" y="2768600"/>
          <p14:tracePt t="2984" x="5969000" y="2768600"/>
          <p14:tracePt t="2985" x="5918200" y="2768600"/>
          <p14:tracePt t="3000" x="5543550" y="2768600"/>
          <p14:tracePt t="3001" x="5511800" y="2768600"/>
          <p14:tracePt t="3018" x="5080000" y="2717800"/>
          <p14:tracePt t="3018" x="5060950" y="2717800"/>
          <p14:tracePt t="3034" x="4711700" y="2654300"/>
          <p14:tracePt t="3034" x="4686300" y="2654300"/>
          <p14:tracePt t="3035" x="4667250" y="2654300"/>
          <p14:tracePt t="3050" x="4298950" y="2571750"/>
          <p14:tracePt t="3050" x="4273550" y="2559050"/>
          <p14:tracePt t="3067" x="3917950" y="2413000"/>
          <p14:tracePt t="3085" x="3530600" y="2260600"/>
          <p14:tracePt t="3086" x="3524250" y="2254250"/>
          <p14:tracePt t="3100" x="3308350" y="2133600"/>
          <p14:tracePt t="3101" x="3302000" y="2127250"/>
          <p14:tracePt t="3117" x="3143250" y="2000250"/>
          <p14:tracePt t="3117" x="3130550" y="1987550"/>
          <p14:tracePt t="3134" x="3092450" y="1885950"/>
          <p14:tracePt t="3151" x="3092450" y="1809750"/>
          <p14:tracePt t="3168" x="3117850" y="1695450"/>
          <p14:tracePt t="3184" x="3232150" y="1600200"/>
          <p14:tracePt t="3201" x="3422650" y="1504950"/>
          <p14:tracePt t="3218" x="3746500" y="1435100"/>
          <p14:tracePt t="3234" x="4279900" y="1416050"/>
          <p14:tracePt t="3235" x="4337050" y="1416050"/>
          <p14:tracePt t="3250" x="4895850" y="1435100"/>
          <p14:tracePt t="3267" x="5689600" y="1562100"/>
          <p14:tracePt t="3268" x="5734050" y="1562100"/>
          <p14:tracePt t="3284" x="6502400" y="1701800"/>
          <p14:tracePt t="3300" x="7105650" y="1784350"/>
          <p14:tracePt t="3318" x="7588250" y="1873250"/>
          <p14:tracePt t="3318" x="7607300" y="1879600"/>
          <p14:tracePt t="3320" x="7639050" y="1879600"/>
          <p14:tracePt t="3320" x="7658100" y="1898650"/>
          <p14:tracePt t="3334" x="7899400" y="1955800"/>
          <p14:tracePt t="3334" x="7912100" y="1962150"/>
          <p14:tracePt t="3350" x="8115300" y="2000250"/>
          <p14:tracePt t="3368" x="8293100" y="2038350"/>
          <p14:tracePt t="3384" x="8439150" y="2070100"/>
          <p14:tracePt t="3401" x="8547100" y="2120900"/>
          <p14:tracePt t="3417" x="8597900" y="2152650"/>
          <p14:tracePt t="3434" x="8604250" y="2159000"/>
          <p14:tracePt t="3455" x="8604250" y="2222500"/>
          <p14:tracePt t="3468" x="8604250" y="2254250"/>
          <p14:tracePt t="3487" x="8547100" y="2324100"/>
          <p14:tracePt t="3500" x="8413750" y="2406650"/>
          <p14:tracePt t="3518" x="8108950" y="2514600"/>
          <p14:tracePt t="3518" x="8096250" y="2514600"/>
          <p14:tracePt t="3519" x="8064500" y="2527300"/>
          <p14:tracePt t="3534" x="7702550" y="2622550"/>
          <p14:tracePt t="3534" x="7683500" y="2628900"/>
          <p14:tracePt t="3550" x="7270750" y="2692400"/>
          <p14:tracePt t="3551" x="7251700" y="2698750"/>
          <p14:tracePt t="3567" x="6794500" y="2736850"/>
          <p14:tracePt t="3568" x="6775450" y="2736850"/>
          <p14:tracePt t="3584" x="6330950" y="2755900"/>
          <p14:tracePt t="3601" x="5816600" y="2755900"/>
          <p14:tracePt t="3602" x="5759450" y="2755900"/>
          <p14:tracePt t="3617" x="5365750" y="2755900"/>
          <p14:tracePt t="3634" x="4921250" y="2749550"/>
          <p14:tracePt t="3650" x="4591050" y="2736850"/>
          <p14:tracePt t="3667" x="4229100" y="2673350"/>
          <p14:tracePt t="3668" x="4203700" y="2667000"/>
          <p14:tracePt t="3684" x="3841750" y="2559050"/>
          <p14:tracePt t="3684" x="3816350" y="2559050"/>
          <p14:tracePt t="3700" x="3498850" y="2444750"/>
          <p14:tracePt t="3718" x="3162300" y="2305050"/>
          <p14:tracePt t="3734" x="2965450" y="2190750"/>
          <p14:tracePt t="3735" x="2959100" y="2171700"/>
          <p14:tracePt t="3750" x="2838450" y="2076450"/>
          <p14:tracePt t="3768" x="2806700" y="1981200"/>
          <p14:tracePt t="3784" x="2794000" y="1905000"/>
          <p14:tracePt t="3801" x="2813050" y="1778000"/>
          <p14:tracePt t="3802" x="2819400" y="1765300"/>
          <p14:tracePt t="3802" x="2832100" y="1758950"/>
          <p14:tracePt t="3817" x="2914650" y="1663700"/>
          <p14:tracePt t="3834" x="3111500" y="1524000"/>
          <p14:tracePt t="3850" x="3397250" y="1403350"/>
          <p14:tracePt t="3868" x="3924300" y="1320800"/>
          <p14:tracePt t="3868" x="3943350" y="1320800"/>
          <p14:tracePt t="3869" x="3975100" y="1314450"/>
          <p14:tracePt t="3884" x="4546600" y="1308100"/>
          <p14:tracePt t="3885" x="4610100" y="1308100"/>
          <p14:tracePt t="3900" x="5308600" y="1308100"/>
          <p14:tracePt t="3917" x="6191250" y="1422400"/>
          <p14:tracePt t="3918" x="6242050" y="1428750"/>
          <p14:tracePt t="3919" x="6286500" y="1435100"/>
          <p14:tracePt t="3934" x="7042150" y="1530350"/>
          <p14:tracePt t="3934" x="7105650" y="1549400"/>
          <p14:tracePt t="3950" x="7734300" y="1676400"/>
          <p14:tracePt t="3968" x="8305800" y="1784350"/>
          <p14:tracePt t="3968" x="8318500" y="1784350"/>
          <p14:tracePt t="3984" x="8699500" y="1873250"/>
          <p14:tracePt t="4000" x="9036050" y="1930400"/>
          <p14:tracePt t="4017" x="9321800" y="1962150"/>
          <p14:tracePt t="4035" x="9588500" y="1962150"/>
          <p14:tracePt t="4036" x="9607550" y="1962150"/>
          <p14:tracePt t="4050" x="9766300" y="1974850"/>
          <p14:tracePt t="4068" x="9874250" y="1974850"/>
          <p14:tracePt t="4085" x="9893300" y="1974850"/>
          <p14:tracePt t="4121" x="9906000" y="2000250"/>
          <p14:tracePt t="4125" x="9906000" y="2019300"/>
          <p14:tracePt t="4134" x="9906000" y="2063750"/>
          <p14:tracePt t="4150" x="9855200" y="2159000"/>
          <p14:tracePt t="4168" x="9721850" y="2305050"/>
          <p14:tracePt t="4184" x="9512300" y="2463800"/>
          <p14:tracePt t="4200" x="9302750" y="2565400"/>
          <p14:tracePt t="4201" x="9271000" y="2578100"/>
          <p14:tracePt t="4202" x="9251950" y="2590800"/>
          <p14:tracePt t="4217" x="9023350" y="2686050"/>
          <p14:tracePt t="4234" x="8743950" y="2768600"/>
          <p14:tracePt t="4235" x="8718550" y="2781300"/>
          <p14:tracePt t="4250" x="8451850" y="2832100"/>
          <p14:tracePt t="4268" x="8204200" y="2857500"/>
          <p14:tracePt t="4284" x="8064500" y="2863850"/>
          <p14:tracePt t="4302" x="8013700" y="2863850"/>
          <p14:tracePt t="4348" x="0" y="0"/>
        </p14:tracePtLst>
        <p14:tracePtLst>
          <p14:tracePt t="5979" x="3810000" y="4324350"/>
          <p14:tracePt t="5981" x="3816350" y="4324350"/>
          <p14:tracePt t="5993" x="3835400" y="4324350"/>
          <p14:tracePt t="6001" x="3848100" y="4324350"/>
          <p14:tracePt t="6018" x="3911600" y="4324350"/>
          <p14:tracePt t="6035" x="4070350" y="4324350"/>
          <p14:tracePt t="6036" x="4089400" y="4324350"/>
          <p14:tracePt t="6050" x="4273550" y="4305300"/>
          <p14:tracePt t="6052" x="4286250" y="4305300"/>
          <p14:tracePt t="6052" x="4305300" y="4305300"/>
          <p14:tracePt t="6067" x="4559300" y="4305300"/>
          <p14:tracePt t="6101" x="5461000" y="4356100"/>
          <p14:tracePt t="6103" x="5480050" y="4356100"/>
          <p14:tracePt t="6103" x="5499100" y="4356100"/>
          <p14:tracePt t="6135" x="6350000" y="4406900"/>
          <p14:tracePt t="6135" x="6375400" y="4406900"/>
          <p14:tracePt t="6136" x="6400800" y="4406900"/>
          <p14:tracePt t="6168" x="7004050" y="4387850"/>
          <p14:tracePt t="6169" x="7016750" y="4387850"/>
          <p14:tracePt t="6184" x="7213600" y="4356100"/>
          <p14:tracePt t="6201" x="7416800" y="4324350"/>
          <p14:tracePt t="6218" x="7581900" y="4292600"/>
          <p14:tracePt t="6234" x="7721600" y="4292600"/>
          <p14:tracePt t="6251" x="7848600" y="4286250"/>
          <p14:tracePt t="6268" x="7962900" y="4273550"/>
          <p14:tracePt t="6285" x="8089900" y="4273550"/>
          <p14:tracePt t="6300" x="8248650" y="4273550"/>
          <p14:tracePt t="6318" x="8464550" y="4273550"/>
          <p14:tracePt t="6334" x="8623300" y="4279900"/>
          <p14:tracePt t="6351" x="8756650" y="4292600"/>
          <p14:tracePt t="6367" x="8851900" y="4292600"/>
          <p14:tracePt t="6388" x="8883650" y="4292600"/>
          <p14:tracePt t="6484" x="8864600" y="4292600"/>
          <p14:tracePt t="6484" x="0" y="0"/>
        </p14:tracePtLst>
        <p14:tracePtLst>
          <p14:tracePt t="7065" x="2470150" y="4749800"/>
          <p14:tracePt t="7068" x="2482850" y="4749800"/>
          <p14:tracePt t="7084" x="2546350" y="4737100"/>
          <p14:tracePt t="7101" x="2692400" y="4699000"/>
          <p14:tracePt t="7117" x="2927350" y="4673600"/>
          <p14:tracePt t="7134" x="3206750" y="4654550"/>
          <p14:tracePt t="7150" x="3543300" y="4654550"/>
          <p14:tracePt t="7168" x="3968750" y="4654550"/>
          <p14:tracePt t="7169" x="3994150" y="4654550"/>
          <p14:tracePt t="7170" x="4025900" y="4654550"/>
          <p14:tracePt t="7171" x="4057650" y="4654550"/>
          <p14:tracePt t="7171" x="4089400" y="4654550"/>
          <p14:tracePt t="7202" x="5086350" y="4660900"/>
          <p14:tracePt t="7202" x="5130800" y="4660900"/>
          <p14:tracePt t="7234" x="6102350" y="4673600"/>
          <p14:tracePt t="7235" x="6134100" y="4673600"/>
          <p14:tracePt t="7268" x="7086600" y="4705350"/>
          <p14:tracePt t="7269" x="7118350" y="4705350"/>
          <p14:tracePt t="7269" x="7143750" y="4705350"/>
          <p14:tracePt t="7270" x="7169150" y="4705350"/>
          <p14:tracePt t="7284" x="7480300" y="4705350"/>
          <p14:tracePt t="7285" x="7512050" y="4705350"/>
          <p14:tracePt t="7300" x="7861300" y="4686300"/>
          <p14:tracePt t="7302" x="7874000" y="4686300"/>
          <p14:tracePt t="7317" x="8178800" y="4686300"/>
          <p14:tracePt t="7334" x="8464550" y="4686300"/>
          <p14:tracePt t="7351" x="8782050" y="4692650"/>
          <p14:tracePt t="7368" x="9080500" y="4705350"/>
          <p14:tracePt t="7384" x="9321800" y="4737100"/>
          <p14:tracePt t="7401" x="9556750" y="4737100"/>
          <p14:tracePt t="7402" x="9575800" y="4737100"/>
          <p14:tracePt t="7402" x="9588500" y="4737100"/>
          <p14:tracePt t="7417" x="9747250" y="4737100"/>
          <p14:tracePt t="7434" x="9925050" y="4737100"/>
          <p14:tracePt t="7451" x="10083800" y="4737100"/>
          <p14:tracePt t="7469" x="10255250" y="4737100"/>
          <p14:tracePt t="7484" x="10382250" y="4737100"/>
          <p14:tracePt t="7501" x="10483850" y="4756150"/>
          <p14:tracePt t="7517" x="10534650" y="4756150"/>
          <p14:tracePt t="7535" x="10547350" y="4756150"/>
          <p14:tracePt t="7578" x="10560050" y="4762500"/>
          <p14:tracePt t="7603" x="10547350" y="4768850"/>
          <p14:tracePt t="7604" x="10541000" y="4781550"/>
          <p14:tracePt t="7617" x="10477500" y="4794250"/>
          <p14:tracePt t="7617" x="0" y="0"/>
        </p14:tracePtLst>
        <p14:tracePtLst>
          <p14:tracePt t="8354" x="3886200" y="4318000"/>
          <p14:tracePt t="8360" x="3892550" y="4305300"/>
          <p14:tracePt t="8368" x="3898900" y="4305300"/>
          <p14:tracePt t="8384" x="3962400" y="4311650"/>
          <p14:tracePt t="8402" x="4038600" y="4311650"/>
          <p14:tracePt t="8418" x="4146550" y="4311650"/>
          <p14:tracePt t="8418" x="4178300" y="4311650"/>
          <p14:tracePt t="8451" x="4508500" y="4311650"/>
          <p14:tracePt t="8485" x="4699000" y="4311650"/>
          <p14:tracePt t="8520" x="4768850" y="4324350"/>
          <p14:tracePt t="8592" x="4749800" y="4337050"/>
          <p14:tracePt t="8594" x="4737100" y="4349750"/>
          <p14:tracePt t="8600" x="4686300" y="4356100"/>
          <p14:tracePt t="8618" x="4527550" y="4406900"/>
          <p14:tracePt t="8618" x="0" y="0"/>
        </p14:tracePtLst>
        <p14:tracePtLst>
          <p14:tracePt t="8893" x="3213100" y="4883150"/>
          <p14:tracePt t="8897" x="3232150" y="4883150"/>
          <p14:tracePt t="8901" x="3244850" y="4883150"/>
          <p14:tracePt t="8918" x="3295650" y="4883150"/>
          <p14:tracePt t="8934" x="3390900" y="4883150"/>
          <p14:tracePt t="8951" x="3549650" y="4883150"/>
          <p14:tracePt t="8952" x="3562350" y="4883150"/>
          <p14:tracePt t="8967" x="3778250" y="4883150"/>
          <p14:tracePt t="8968" x="3797300" y="4883150"/>
          <p14:tracePt t="8984" x="4064000" y="4883150"/>
          <p14:tracePt t="9001" x="4400550" y="4889500"/>
          <p14:tracePt t="9018" x="4667250" y="4914900"/>
          <p14:tracePt t="9034" x="4781550" y="4914900"/>
          <p14:tracePt t="9052" x="4813300" y="4914900"/>
          <p14:tracePt t="9135" x="0" y="0"/>
        </p14:tracePtLst>
        <p14:tracePtLst>
          <p14:tracePt t="9926" x="8229600" y="4813300"/>
          <p14:tracePt t="9928" x="8248650" y="4813300"/>
          <p14:tracePt t="9934" x="8261350" y="4806950"/>
          <p14:tracePt t="9951" x="8324850" y="4800600"/>
          <p14:tracePt t="9968" x="8420100" y="4800600"/>
          <p14:tracePt t="9984" x="8483600" y="4800600"/>
          <p14:tracePt t="10002" x="8566150" y="4800600"/>
          <p14:tracePt t="10035" x="8661400" y="4800600"/>
          <p14:tracePt t="10131" x="0" y="0"/>
        </p14:tracePtLst>
        <p14:tracePtLst>
          <p14:tracePt t="11234" x="4286250" y="5873750"/>
          <p14:tracePt t="11259" x="4292600" y="5873750"/>
          <p14:tracePt t="11262" x="4311650" y="5873750"/>
          <p14:tracePt t="11267" x="4337050" y="5873750"/>
          <p14:tracePt t="11286" x="4406900" y="5899150"/>
          <p14:tracePt t="11302" x="4470400" y="5899150"/>
          <p14:tracePt t="11318" x="4533900" y="5899150"/>
          <p14:tracePt t="11319" x="4546600" y="5899150"/>
          <p14:tracePt t="11335" x="4660900" y="5899150"/>
          <p14:tracePt t="11367" x="5168900" y="5892800"/>
          <p14:tracePt t="11368" x="5181600" y="5892800"/>
          <p14:tracePt t="11401" x="5867400" y="5892800"/>
          <p14:tracePt t="11402" x="5905500" y="5892800"/>
          <p14:tracePt t="11435" x="6508750" y="5892800"/>
          <p14:tracePt t="11451" x="6731000" y="5892800"/>
          <p14:tracePt t="11468" x="6985000" y="5892800"/>
          <p14:tracePt t="11484" x="7207250" y="5880100"/>
          <p14:tracePt t="11484" x="7226300" y="5880100"/>
          <p14:tracePt t="11500" x="7397750" y="5861050"/>
          <p14:tracePt t="11517" x="7556500" y="5848350"/>
          <p14:tracePt t="11535" x="7683500" y="5848350"/>
          <p14:tracePt t="11551" x="7797800" y="5848350"/>
          <p14:tracePt t="11568" x="7969250" y="5848350"/>
          <p14:tracePt t="11584" x="8102600" y="5848350"/>
          <p14:tracePt t="11601" x="8197850" y="5867400"/>
          <p14:tracePt t="11602" x="8216900" y="5867400"/>
          <p14:tracePt t="11618" x="8248650" y="5867400"/>
          <p14:tracePt t="11820" x="8242300" y="5867400"/>
          <p14:tracePt t="11824" x="8235950" y="5873750"/>
          <p14:tracePt t="11834" x="8210550" y="5880100"/>
          <p14:tracePt t="11851" x="8147050" y="5899150"/>
          <p14:tracePt t="11867" x="8039100" y="5930900"/>
          <p14:tracePt t="11867" x="0" y="0"/>
        </p14:tracePtLst>
        <p14:tracePtLst>
          <p14:tracePt t="12495" x="4565650" y="5861050"/>
          <p14:tracePt t="12497" x="4578350" y="5861050"/>
          <p14:tracePt t="12501" x="4597400" y="5861050"/>
          <p14:tracePt t="12517" x="4660900" y="5861050"/>
          <p14:tracePt t="12534" x="4724400" y="5861050"/>
          <p14:tracePt t="12552" x="4832350" y="5861050"/>
          <p14:tracePt t="12568" x="4959350" y="5848350"/>
          <p14:tracePt t="12601" x="5397500" y="5829300"/>
          <p14:tracePt t="12602" x="5416550" y="5829300"/>
          <p14:tracePt t="12603" x="5429250" y="5829300"/>
          <p14:tracePt t="12634" x="5969000" y="5797550"/>
          <p14:tracePt t="12668" x="6578600" y="5797550"/>
          <p14:tracePt t="12684" x="6800850" y="5784850"/>
          <p14:tracePt t="12701" x="6959600" y="5784850"/>
          <p14:tracePt t="12718" x="7073900" y="5784850"/>
          <p14:tracePt t="12734" x="7150100" y="5784850"/>
          <p14:tracePt t="12752" x="7213600" y="5784850"/>
          <p14:tracePt t="12768" x="7232650" y="5784850"/>
          <p14:tracePt t="12965" x="7239000" y="5778500"/>
          <p14:tracePt t="12974" x="0" y="0"/>
        </p14:tracePtLst>
        <p14:tracePtLst>
          <p14:tracePt t="14381" x="4000500" y="5054600"/>
          <p14:tracePt t="14386" x="3981450" y="5054600"/>
          <p14:tracePt t="14395" x="3968750" y="5054600"/>
          <p14:tracePt t="14408" x="3949700" y="5054600"/>
          <p14:tracePt t="14418" x="3905250" y="5054600"/>
          <p14:tracePt t="14434" x="3810000" y="5054600"/>
          <p14:tracePt t="14452" x="3683000" y="5054600"/>
          <p14:tracePt t="14485" x="3155950" y="4832350"/>
          <p14:tracePt t="14485" x="3130550" y="4826000"/>
          <p14:tracePt t="14487" x="3117850" y="4806950"/>
          <p14:tracePt t="14518" x="2552700" y="4464050"/>
          <p14:tracePt t="14519" x="2546350" y="4457700"/>
          <p14:tracePt t="14519" x="2527300" y="4451350"/>
          <p14:tracePt t="14520" x="2514600" y="4432300"/>
          <p14:tracePt t="14551" x="2228850" y="4127500"/>
          <p14:tracePt t="14552" x="2209800" y="4108450"/>
          <p14:tracePt t="14552" x="2197100" y="4102100"/>
          <p14:tracePt t="14554" x="2190750" y="4095750"/>
          <p14:tracePt t="14567" x="2139950" y="3968750"/>
          <p14:tracePt t="14584" x="2127250" y="3810000"/>
          <p14:tracePt t="14602" x="2127250" y="3683000"/>
          <p14:tracePt t="14617" x="2127250" y="3575050"/>
          <p14:tracePt t="14618" x="2133600" y="3568700"/>
          <p14:tracePt t="14619" x="2146300" y="3556000"/>
          <p14:tracePt t="14634" x="2184400" y="3473450"/>
          <p14:tracePt t="14650" x="2260600" y="3384550"/>
          <p14:tracePt t="14667" x="2406650" y="3321050"/>
          <p14:tracePt t="14684" x="2654300" y="3289300"/>
          <p14:tracePt t="14701" x="3073400" y="3276600"/>
          <p14:tracePt t="14701" x="3105150" y="3276600"/>
          <p14:tracePt t="14717" x="3581400" y="3276600"/>
          <p14:tracePt t="14734" x="4305300" y="3308350"/>
          <p14:tracePt t="14750" x="4978400" y="3422650"/>
          <p14:tracePt t="14768" x="5740400" y="3543300"/>
          <p14:tracePt t="14768" x="5797550" y="3549650"/>
          <p14:tracePt t="14769" x="5816600" y="3556000"/>
          <p14:tracePt t="14784" x="6407150" y="3644900"/>
          <p14:tracePt t="14801" x="7023100" y="3721100"/>
          <p14:tracePt t="14802" x="7080250" y="3721100"/>
          <p14:tracePt t="14802" x="7099300" y="3733800"/>
          <p14:tracePt t="14817" x="7524750" y="3752850"/>
          <p14:tracePt t="14817" x="7543800" y="3752850"/>
          <p14:tracePt t="14834" x="7924800" y="3771900"/>
          <p14:tracePt t="14851" x="8286750" y="3803650"/>
          <p14:tracePt t="14852" x="8305800" y="3803650"/>
          <p14:tracePt t="14867" x="8559800" y="3848100"/>
          <p14:tracePt t="14884" x="8877300" y="3879850"/>
          <p14:tracePt t="14902" x="9239250" y="3968750"/>
          <p14:tracePt t="14902" x="9264650" y="3975100"/>
          <p14:tracePt t="14917" x="9531350" y="4051300"/>
          <p14:tracePt t="14935" x="9899650" y="4210050"/>
          <p14:tracePt t="14936" x="9912350" y="4216400"/>
          <p14:tracePt t="14936" x="9944100" y="4216400"/>
          <p14:tracePt t="14951" x="10128250" y="4318000"/>
          <p14:tracePt t="14967" x="10255250" y="4400550"/>
          <p14:tracePt t="14968" x="10261600" y="4406900"/>
          <p14:tracePt t="14984" x="10356850" y="4451350"/>
          <p14:tracePt t="15001" x="10407650" y="4483100"/>
          <p14:tracePt t="15019" x="10433050" y="4508500"/>
          <p14:tracePt t="15035" x="10433050" y="4559300"/>
          <p14:tracePt t="15050" x="10433050" y="4635500"/>
          <p14:tracePt t="15068" x="10356850" y="4756150"/>
          <p14:tracePt t="15084" x="10179050" y="4921250"/>
          <p14:tracePt t="15102" x="9912350" y="5080000"/>
          <p14:tracePt t="15102" x="9893300" y="5086350"/>
          <p14:tracePt t="15117" x="9632950" y="5175250"/>
          <p14:tracePt t="15117" x="9620250" y="5181600"/>
          <p14:tracePt t="15134" x="9258300" y="5245100"/>
          <p14:tracePt t="15151" x="8832850" y="5264150"/>
          <p14:tracePt t="15152" x="8801100" y="5264150"/>
          <p14:tracePt t="15167" x="8401050" y="5264150"/>
          <p14:tracePt t="15168" x="8382000" y="5264150"/>
          <p14:tracePt t="15184" x="7981950" y="5181600"/>
          <p14:tracePt t="15201" x="7626350" y="5054600"/>
          <p14:tracePt t="15202" x="7607300" y="5048250"/>
          <p14:tracePt t="15217" x="7404100" y="4953000"/>
          <p14:tracePt t="15218" x="7385050" y="4940300"/>
          <p14:tracePt t="15234" x="7226300" y="4876800"/>
          <p14:tracePt t="15251" x="7150100" y="4832350"/>
          <p14:tracePt t="15267" x="7131050" y="4813300"/>
          <p14:tracePt t="15283" x="0" y="0"/>
        </p14:tracePtLst>
        <p14:tracePtLst>
          <p14:tracePt t="16623" x="4667250" y="5880100"/>
          <p14:tracePt t="16637" x="4654550" y="5880100"/>
          <p14:tracePt t="16652" x="4641850" y="5880100"/>
          <p14:tracePt t="16661" x="4622800" y="5880100"/>
          <p14:tracePt t="16667" x="4591050" y="5880100"/>
          <p14:tracePt t="16685" x="4540250" y="5873750"/>
          <p14:tracePt t="16702" x="4483100" y="5829300"/>
          <p14:tracePt t="16735" x="4337050" y="5727700"/>
          <p14:tracePt t="16769" x="4178300" y="5562600"/>
          <p14:tracePt t="16770" x="4171950" y="5556250"/>
          <p14:tracePt t="16801" x="4083050" y="5435600"/>
          <p14:tracePt t="16818" x="4076700" y="5378450"/>
          <p14:tracePt t="16834" x="4076700" y="5334000"/>
          <p14:tracePt t="16852" x="4083050" y="5251450"/>
          <p14:tracePt t="16868" x="4191000" y="5187950"/>
          <p14:tracePt t="16869" x="4197350" y="5181600"/>
          <p14:tracePt t="16884" x="4356100" y="5118100"/>
          <p14:tracePt t="16901" x="4591050" y="5086350"/>
          <p14:tracePt t="16902" x="4603750" y="5086350"/>
          <p14:tracePt t="16917" x="4883150" y="5054600"/>
          <p14:tracePt t="16934" x="5295900" y="5054600"/>
          <p14:tracePt t="16951" x="5778500" y="5054600"/>
          <p14:tracePt t="16952" x="5803900" y="5054600"/>
          <p14:tracePt t="16967" x="6178550" y="5054600"/>
          <p14:tracePt t="16985" x="6623050" y="5118100"/>
          <p14:tracePt t="16986" x="6635750" y="5118100"/>
          <p14:tracePt t="17001" x="6940550" y="5168900"/>
          <p14:tracePt t="17001" x="6959600" y="5168900"/>
          <p14:tracePt t="17002" x="6978650" y="5175250"/>
          <p14:tracePt t="17017" x="7200900" y="5232400"/>
          <p14:tracePt t="17034" x="7366000" y="5302250"/>
          <p14:tracePt t="17051" x="7467600" y="5372100"/>
          <p14:tracePt t="17067" x="7581900" y="5435600"/>
          <p14:tracePt t="17084" x="7658100" y="5499100"/>
          <p14:tracePt t="17101" x="7721600" y="5549900"/>
          <p14:tracePt t="17117" x="7753350" y="5588000"/>
          <p14:tracePt t="17135" x="7778750" y="5638800"/>
          <p14:tracePt t="17152" x="7778750" y="5683250"/>
          <p14:tracePt t="17168" x="7778750" y="5765800"/>
          <p14:tracePt t="17185" x="7702550" y="5861050"/>
          <p14:tracePt t="17202" x="7600950" y="5956300"/>
          <p14:tracePt t="17217" x="7493000" y="6038850"/>
          <p14:tracePt t="17235" x="7283450" y="6134100"/>
          <p14:tracePt t="17236" x="7251700" y="6159500"/>
          <p14:tracePt t="17251" x="7048500" y="6216650"/>
          <p14:tracePt t="17267" x="6775450" y="6261100"/>
          <p14:tracePt t="17267" x="6762750" y="6261100"/>
          <p14:tracePt t="17284" x="6457950" y="6280150"/>
          <p14:tracePt t="17302" x="6127750" y="6280150"/>
          <p14:tracePt t="17303" x="6108700" y="6280150"/>
          <p14:tracePt t="17317" x="5848350" y="6254750"/>
          <p14:tracePt t="17335" x="5543550" y="6197600"/>
          <p14:tracePt t="17336" x="5537200" y="6191250"/>
          <p14:tracePt t="17336" x="5530850" y="6178550"/>
          <p14:tracePt t="17351" x="5353050" y="6146800"/>
          <p14:tracePt t="17368" x="5181600" y="6096000"/>
          <p14:tracePt t="17384" x="5022850" y="6007100"/>
          <p14:tracePt t="17401" x="4889500" y="5924550"/>
          <p14:tracePt t="17401" x="4876800" y="5918200"/>
          <p14:tracePt t="17417" x="4794250" y="5842000"/>
          <p14:tracePt t="17434" x="4730750" y="5759450"/>
          <p14:tracePt t="17451" x="4711700" y="5664200"/>
          <p14:tracePt t="17468" x="4711700" y="5568950"/>
          <p14:tracePt t="17484" x="4711700" y="5461000"/>
          <p14:tracePt t="17502" x="4768850" y="5314950"/>
          <p14:tracePt t="17503" x="4787900" y="5302250"/>
          <p14:tracePt t="17517" x="4883150" y="5207000"/>
          <p14:tracePt t="17535" x="5086350" y="5054600"/>
          <p14:tracePt t="17536" x="5105400" y="5048250"/>
          <p14:tracePt t="17551" x="5334000" y="4953000"/>
          <p14:tracePt t="17551" x="5353050" y="4940300"/>
          <p14:tracePt t="17567" x="5645150" y="4908550"/>
          <p14:tracePt t="17568" x="5670550" y="4908550"/>
          <p14:tracePt t="17584" x="6057900" y="4908550"/>
          <p14:tracePt t="17584" x="6083300" y="4908550"/>
          <p14:tracePt t="17601" x="6464300" y="4914900"/>
          <p14:tracePt t="17617" x="6858000" y="5010150"/>
          <p14:tracePt t="17634" x="7245350" y="5149850"/>
          <p14:tracePt t="17635" x="7264400" y="5149850"/>
          <p14:tracePt t="17635" x="7296150" y="5168900"/>
          <p14:tracePt t="17651" x="7562850" y="5295900"/>
          <p14:tracePt t="17667" x="7772400" y="5422900"/>
          <p14:tracePt t="17668" x="7785100" y="5422900"/>
          <p14:tracePt t="17684" x="7874000" y="5524500"/>
          <p14:tracePt t="17701" x="7893050" y="5607050"/>
          <p14:tracePt t="17718" x="7893050" y="5715000"/>
          <p14:tracePt t="17735" x="7816850" y="5829300"/>
          <p14:tracePt t="17751" x="7721600" y="5937250"/>
          <p14:tracePt t="17768" x="7569200" y="6032500"/>
          <p14:tracePt t="17784" x="7289800" y="6134100"/>
          <p14:tracePt t="17802" x="6934200" y="6216650"/>
          <p14:tracePt t="17803" x="6921500" y="6216650"/>
          <p14:tracePt t="17803" x="6889750" y="6216650"/>
          <p14:tracePt t="17817" x="6616700" y="6248400"/>
          <p14:tracePt t="17835" x="6229350" y="6248400"/>
          <p14:tracePt t="17836" x="6203950" y="6248400"/>
          <p14:tracePt t="17850" x="5822950" y="6235700"/>
          <p14:tracePt t="17851" x="5797550" y="6229350"/>
          <p14:tracePt t="17867" x="5416550" y="6140450"/>
          <p14:tracePt t="17884" x="5111750" y="6019800"/>
          <p14:tracePt t="17901" x="4895850" y="5918200"/>
          <p14:tracePt t="17901" x="4889500" y="5905500"/>
          <p14:tracePt t="17902" x="4876800" y="5892800"/>
          <p14:tracePt t="17917" x="4806950" y="5810250"/>
          <p14:tracePt t="17934" x="4768850" y="5715000"/>
          <p14:tracePt t="17952" x="4762500" y="5651500"/>
          <p14:tracePt t="17968" x="4762500" y="5556250"/>
          <p14:tracePt t="17984" x="4762500" y="5410200"/>
          <p14:tracePt t="18001" x="4813300" y="5270500"/>
          <p14:tracePt t="18018" x="4927600" y="5149850"/>
          <p14:tracePt t="18035" x="5137150" y="5086350"/>
          <p14:tracePt t="18036" x="5149850" y="5080000"/>
          <p14:tracePt t="18051" x="5384800" y="5054600"/>
          <p14:tracePt t="18051" x="5397500" y="5054600"/>
          <p14:tracePt t="18067" x="5638800" y="5054600"/>
          <p14:tracePt t="18085" x="5924550" y="5054600"/>
          <p14:tracePt t="18085" x="5943600" y="5067300"/>
          <p14:tracePt t="18086" x="5962650" y="5073650"/>
          <p14:tracePt t="18100" x="6216650" y="5149850"/>
          <p14:tracePt t="18117" x="6515100" y="5270500"/>
          <p14:tracePt t="18117" x="6534150" y="5289550"/>
          <p14:tracePt t="18134" x="6864350" y="5467350"/>
          <p14:tracePt t="18151" x="7137400" y="5676900"/>
          <p14:tracePt t="18168" x="7264400" y="5810250"/>
          <p14:tracePt t="18184" x="7289800" y="5892800"/>
          <p14:tracePt t="18202" x="7289800" y="6000750"/>
          <p14:tracePt t="18203" x="7289800" y="6019800"/>
          <p14:tracePt t="18217" x="7245350" y="6089650"/>
          <p14:tracePt t="18218" x="7226300" y="6089650"/>
          <p14:tracePt t="18234" x="7048500" y="6121400"/>
          <p14:tracePt t="18251" x="6743700" y="6121400"/>
          <p14:tracePt t="18267" x="6451600" y="6102350"/>
          <p14:tracePt t="18285" x="6019800" y="5988050"/>
          <p14:tracePt t="18285" x="6007100" y="5988050"/>
          <p14:tracePt t="18300" x="5664200" y="5880100"/>
          <p14:tracePt t="18300" x="5657850" y="5873750"/>
          <p14:tracePt t="18317" x="5340350" y="5734050"/>
          <p14:tracePt t="18334" x="5219700" y="5632450"/>
          <p14:tracePt t="18351" x="5207000" y="5568950"/>
          <p14:tracePt t="18368" x="5207000" y="5467350"/>
          <p14:tracePt t="18384" x="5264150" y="5410200"/>
          <p14:tracePt t="18402" x="5391150" y="5334000"/>
          <p14:tracePt t="18417" x="5530850" y="5289550"/>
          <p14:tracePt t="18418" x="5549900" y="5289550"/>
          <p14:tracePt t="18418" x="5562600" y="5276850"/>
          <p14:tracePt t="18434" x="5784850" y="5257800"/>
          <p14:tracePt t="18450" x="6146800" y="5257800"/>
          <p14:tracePt t="18467" x="6483350" y="5264150"/>
          <p14:tracePt t="18485" x="6819900" y="5353050"/>
          <p14:tracePt t="18486" x="6845300" y="5359400"/>
          <p14:tracePt t="18500" x="7080250" y="5448300"/>
          <p14:tracePt t="18518" x="7213600" y="5530850"/>
          <p14:tracePt t="18534" x="7239000" y="5588000"/>
          <p14:tracePt t="18551" x="7239000" y="5651500"/>
          <p14:tracePt t="18570" x="7239000" y="5721350"/>
          <p14:tracePt t="18586" x="7194550" y="5778500"/>
          <p14:tracePt t="18600" x="7162800" y="5810250"/>
          <p14:tracePt t="18617" x="7067550" y="5880100"/>
          <p14:tracePt t="18634" x="6972300" y="5911850"/>
          <p14:tracePt t="18651" x="6864350" y="5930900"/>
          <p14:tracePt t="18667" x="6781800" y="5943600"/>
          <p14:tracePt t="18685" x="6718300" y="5962650"/>
          <p14:tracePt t="18704" x="6686550" y="5975350"/>
          <p14:tracePt t="18738" x="6680200" y="5988050"/>
          <p14:tracePt t="1877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5C4CA-4AC6-F75D-2579-69EA6D89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∆F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sin(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F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∆G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G∆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∆H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ε</m:t>
                      </m:r>
                      <m:r>
                        <a:rPr lang="en-US" altLang="zh-TW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ζ</m:t>
                      </m:r>
                      <m:r>
                        <a:rPr lang="en-US" altLang="zh-TW" i="0" kern="10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 kern="100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b="0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802D48-1591-6D18-3B05-B5CDBEB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BD29330-9ADA-F581-31F5-9C6FB4D8D7C1}"/>
              </a:ext>
            </a:extLst>
          </p:cNvPr>
          <p:cNvSpPr/>
          <p:nvPr/>
        </p:nvSpPr>
        <p:spPr>
          <a:xfrm>
            <a:off x="5913120" y="2662646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EA799617-8D1A-5369-1E50-E7A741511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6"/>
    </mc:Choice>
    <mc:Fallback>
      <p:transition spd="slow" advTm="1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" x="4699000" y="2838450"/>
          <p14:tracePt t="1102" x="4699000" y="2825750"/>
          <p14:tracePt t="1108" x="4686300" y="2813050"/>
          <p14:tracePt t="1118" x="4654550" y="2813050"/>
          <p14:tracePt t="1136" x="4546600" y="2781300"/>
          <p14:tracePt t="1169" x="4229100" y="2768600"/>
          <p14:tracePt t="1170" x="4210050" y="2768600"/>
          <p14:tracePt t="1202" x="3746500" y="2768600"/>
          <p14:tracePt t="1203" x="3727450" y="2768600"/>
          <p14:tracePt t="1235" x="3175000" y="2768600"/>
          <p14:tracePt t="1237" x="3155950" y="2768600"/>
          <p14:tracePt t="1251" x="2933700" y="2749550"/>
          <p14:tracePt t="1268" x="2679700" y="2736850"/>
          <p14:tracePt t="1286" x="2457450" y="2717800"/>
          <p14:tracePt t="1301" x="2273300" y="2705100"/>
          <p14:tracePt t="1318" x="2133600" y="2686050"/>
          <p14:tracePt t="1319" x="2114550" y="2686050"/>
          <p14:tracePt t="1334" x="1987550" y="2654300"/>
          <p14:tracePt t="1351" x="1854200" y="2616200"/>
          <p14:tracePt t="1368" x="1733550" y="2578100"/>
          <p14:tracePt t="1386" x="1682750" y="2571750"/>
          <p14:tracePt t="1449" x="1720850" y="2546350"/>
          <p14:tracePt t="1450" x="1752600" y="2527300"/>
          <p14:tracePt t="1453" x="1771650" y="2527300"/>
          <p14:tracePt t="1468" x="1974850" y="2495550"/>
          <p14:tracePt t="1468" x="2006600" y="2495550"/>
          <p14:tracePt t="1486" x="2419350" y="2463800"/>
          <p14:tracePt t="1486" x="2463800" y="2463800"/>
          <p14:tracePt t="1487" x="2482850" y="2463800"/>
          <p14:tracePt t="1501" x="3041650" y="2451100"/>
          <p14:tracePt t="1519" x="3835400" y="2451100"/>
          <p14:tracePt t="1519" x="3879850" y="2451100"/>
          <p14:tracePt t="1520" x="3962400" y="2451100"/>
          <p14:tracePt t="1535" x="4699000" y="2495550"/>
          <p14:tracePt t="1535" x="4749800" y="2501900"/>
          <p14:tracePt t="1551" x="5638800" y="2559050"/>
          <p14:tracePt t="1552" x="5670550" y="2565400"/>
          <p14:tracePt t="1553" x="5740400" y="2565400"/>
          <p14:tracePt t="1568" x="6388100" y="2622550"/>
          <p14:tracePt t="1568" x="6445250" y="2628900"/>
          <p14:tracePt t="1585" x="7054850" y="2673350"/>
          <p14:tracePt t="1585" x="7099300" y="2673350"/>
          <p14:tracePt t="1601" x="7613650" y="2705100"/>
          <p14:tracePt t="1618" x="8020050" y="2705100"/>
          <p14:tracePt t="1635" x="8318500" y="2686050"/>
          <p14:tracePt t="1635" x="8337550" y="2686050"/>
          <p14:tracePt t="1652" x="8610600" y="2641600"/>
          <p14:tracePt t="1652" x="8636000" y="2641600"/>
          <p14:tracePt t="1668" x="8877300" y="2590800"/>
          <p14:tracePt t="1669" x="8890000" y="2584450"/>
          <p14:tracePt t="1670" x="8909050" y="2578100"/>
          <p14:tracePt t="1684" x="9067800" y="2546350"/>
          <p14:tracePt t="1702" x="9258300" y="2495550"/>
          <p14:tracePt t="1718" x="9417050" y="2482850"/>
          <p14:tracePt t="1735" x="9575800" y="2463800"/>
          <p14:tracePt t="1752" x="9702800" y="2463800"/>
          <p14:tracePt t="1769" x="9747250" y="2463800"/>
          <p14:tracePt t="1790" x="9753600" y="2470150"/>
          <p14:tracePt t="1812" x="9759950" y="2482850"/>
          <p14:tracePt t="1813" x="9747250" y="2495550"/>
          <p14:tracePt t="1818" x="9734550" y="2501900"/>
          <p14:tracePt t="1818" x="9721850" y="2508250"/>
          <p14:tracePt t="1835" x="9594850" y="2540000"/>
          <p14:tracePt t="1852" x="9378950" y="2578100"/>
          <p14:tracePt t="1868" x="8959850" y="2578100"/>
          <p14:tracePt t="1869" x="8921750" y="2578100"/>
          <p14:tracePt t="1870" x="8896350" y="2578100"/>
          <p14:tracePt t="1884" x="8382000" y="2578100"/>
          <p14:tracePt t="1902" x="7702550" y="2578100"/>
          <p14:tracePt t="1903" x="7639050" y="2559050"/>
          <p14:tracePt t="1918" x="7092950" y="2546350"/>
          <p14:tracePt t="1918" x="7061200" y="2546350"/>
          <p14:tracePt t="1934" x="6445250" y="2527300"/>
          <p14:tracePt t="1952" x="5880100" y="2482850"/>
          <p14:tracePt t="1952" x="5848350" y="2482850"/>
          <p14:tracePt t="1953" x="5816600" y="2476500"/>
          <p14:tracePt t="1968" x="5403850" y="2444750"/>
          <p14:tracePt t="1985" x="4864100" y="2419350"/>
          <p14:tracePt t="2002" x="4292600" y="2419350"/>
          <p14:tracePt t="2002" x="4260850" y="2419350"/>
          <p14:tracePt t="2018" x="3752850" y="2470150"/>
          <p14:tracePt t="2018" x="3714750" y="2470150"/>
          <p14:tracePt t="2035" x="3219450" y="2501900"/>
          <p14:tracePt t="2052" x="2774950" y="2527300"/>
          <p14:tracePt t="2053" x="2749550" y="2533650"/>
          <p14:tracePt t="2068" x="2476500" y="2533650"/>
          <p14:tracePt t="2085" x="2298700" y="2533650"/>
          <p14:tracePt t="2101" x="2254250" y="2533650"/>
          <p14:tracePt t="2118" x="2235200" y="2533650"/>
          <p14:tracePt t="2179" x="2260600" y="2527300"/>
          <p14:tracePt t="2180" x="2279650" y="2520950"/>
          <p14:tracePt t="2182" x="2292350" y="2514600"/>
          <p14:tracePt t="2184" x="2311400" y="2514600"/>
          <p14:tracePt t="2201" x="2533650" y="2463800"/>
          <p14:tracePt t="2218" x="2921000" y="2432050"/>
          <p14:tracePt t="2219" x="2940050" y="2425700"/>
          <p14:tracePt t="2220" x="2952750" y="2419350"/>
          <p14:tracePt t="2234" x="3397250" y="2400300"/>
          <p14:tracePt t="2252" x="4057650" y="2368550"/>
          <p14:tracePt t="2252" x="4114800" y="2368550"/>
          <p14:tracePt t="2268" x="4787900" y="2317750"/>
          <p14:tracePt t="2285" x="5638800" y="2286000"/>
          <p14:tracePt t="2285" x="5683250" y="2273300"/>
          <p14:tracePt t="2301" x="6534150" y="2273300"/>
          <p14:tracePt t="2301" x="6572250" y="2273300"/>
          <p14:tracePt t="2318" x="7423150" y="2273300"/>
          <p14:tracePt t="2318" x="7454900" y="2273300"/>
          <p14:tracePt t="2335" x="8147050" y="2273300"/>
          <p14:tracePt t="2352" x="8667750" y="2228850"/>
          <p14:tracePt t="2353" x="8693150" y="2222500"/>
          <p14:tracePt t="2368" x="8985250" y="2209800"/>
          <p14:tracePt t="2385" x="9239250" y="2209800"/>
          <p14:tracePt t="2402" x="9461500" y="2209800"/>
          <p14:tracePt t="2402" x="9480550" y="2209800"/>
          <p14:tracePt t="2419" x="9671050" y="2209800"/>
          <p14:tracePt t="2419" x="9683750" y="2209800"/>
          <p14:tracePt t="2420" x="9702800" y="2209800"/>
          <p14:tracePt t="2434" x="9829800" y="2209800"/>
          <p14:tracePt t="2452" x="9969500" y="2209800"/>
          <p14:tracePt t="2469" x="10033000" y="2209800"/>
          <p14:tracePt t="2728" x="10052050" y="2209800"/>
          <p14:tracePt t="2730" x="10064750" y="2209800"/>
          <p14:tracePt t="2734" x="10083800" y="2209800"/>
          <p14:tracePt t="2751" x="10185400" y="2216150"/>
          <p14:tracePt t="2769" x="10280650" y="2228850"/>
          <p14:tracePt t="2803" x="10356850" y="2260600"/>
          <p14:tracePt t="2840" x="10382250" y="2273300"/>
          <p14:tracePt t="2972" x="10382250" y="2279650"/>
          <p14:tracePt t="2975" x="10369550" y="2279650"/>
          <p14:tracePt t="2985" x="10356850" y="2279650"/>
          <p14:tracePt t="3005" x="10261600" y="2317750"/>
          <p14:tracePt t="3019" x="10134600" y="2374900"/>
          <p14:tracePt t="3019" x="0" y="0"/>
        </p14:tracePtLst>
        <p14:tracePtLst>
          <p14:tracePt t="4495" x="3752850" y="4578350"/>
          <p14:tracePt t="4496" x="3733800" y="4578350"/>
          <p14:tracePt t="4498" x="3727450" y="4578350"/>
          <p14:tracePt t="4501" x="3721100" y="4578350"/>
          <p14:tracePt t="4518" x="3670300" y="4559300"/>
          <p14:tracePt t="4536" x="3625850" y="4546600"/>
          <p14:tracePt t="4552" x="3594100" y="4527550"/>
          <p14:tracePt t="4568" x="3562350" y="4489450"/>
          <p14:tracePt t="4602" x="3479800" y="4368800"/>
          <p14:tracePt t="4638" x="3409950" y="4254500"/>
          <p14:tracePt t="4670" x="3397250" y="4146550"/>
          <p14:tracePt t="4685" x="3397250" y="4102100"/>
          <p14:tracePt t="4685" x="3397250" y="4083050"/>
          <p14:tracePt t="4702" x="3397250" y="4019550"/>
          <p14:tracePt t="4719" x="3397250" y="3949700"/>
          <p14:tracePt t="4735" x="3454400" y="3886200"/>
          <p14:tracePt t="4752" x="3517900" y="3822700"/>
          <p14:tracePt t="4769" x="3613150" y="3759200"/>
          <p14:tracePt t="4786" x="3708400" y="3721100"/>
          <p14:tracePt t="4802" x="3816350" y="3689350"/>
          <p14:tracePt t="4818" x="3943350" y="3657600"/>
          <p14:tracePt t="4835" x="4057650" y="3638550"/>
          <p14:tracePt t="4851" x="4165600" y="3638550"/>
          <p14:tracePt t="4869" x="4248150" y="3638550"/>
          <p14:tracePt t="4886" x="4292600" y="3644900"/>
          <p14:tracePt t="4901" x="4337050" y="3670300"/>
          <p14:tracePt t="4919" x="4375150" y="3721100"/>
          <p14:tracePt t="4936" x="4413250" y="3765550"/>
          <p14:tracePt t="4952" x="4419600" y="3816350"/>
          <p14:tracePt t="4968" x="4432300" y="3905250"/>
          <p14:tracePt t="4986" x="4445000" y="4000500"/>
          <p14:tracePt t="5003" x="4445000" y="4083050"/>
          <p14:tracePt t="5018" x="4432300" y="4178300"/>
          <p14:tracePt t="5036" x="4362450" y="4286250"/>
          <p14:tracePt t="5051" x="4298950" y="4400550"/>
          <p14:tracePt t="5052" x="4292600" y="4406900"/>
          <p14:tracePt t="5068" x="4210050" y="4495800"/>
          <p14:tracePt t="5086" x="4114800" y="4565650"/>
          <p14:tracePt t="5102" x="3987800" y="4597400"/>
          <p14:tracePt t="5119" x="3829050" y="4597400"/>
          <p14:tracePt t="5136" x="3752850" y="4597400"/>
          <p14:tracePt t="5153" x="3670300" y="4546600"/>
          <p14:tracePt t="5154" x="3663950" y="4540250"/>
          <p14:tracePt t="5168" x="3619500" y="4457700"/>
          <p14:tracePt t="5185" x="3556000" y="4330700"/>
          <p14:tracePt t="5202" x="3505200" y="4159250"/>
          <p14:tracePt t="5219" x="3473450" y="4032250"/>
          <p14:tracePt t="5235" x="3473450" y="3905250"/>
          <p14:tracePt t="5252" x="3473450" y="3822700"/>
          <p14:tracePt t="5252" x="3473450" y="3810000"/>
          <p14:tracePt t="5268" x="3492500" y="3759200"/>
          <p14:tracePt t="5286" x="3562350" y="3702050"/>
          <p14:tracePt t="5302" x="3651250" y="3683000"/>
          <p14:tracePt t="5318" x="3784600" y="3670300"/>
          <p14:tracePt t="5335" x="3962400" y="3670300"/>
          <p14:tracePt t="5352" x="4089400" y="3708400"/>
          <p14:tracePt t="5368" x="4191000" y="3765550"/>
          <p14:tracePt t="5385" x="4254500" y="3841750"/>
          <p14:tracePt t="5402" x="4286250" y="3905250"/>
          <p14:tracePt t="5419" x="4286250" y="3956050"/>
          <p14:tracePt t="5436" x="4286250" y="4032250"/>
          <p14:tracePt t="5452" x="4286250" y="4133850"/>
          <p14:tracePt t="5468" x="4229100" y="4210050"/>
          <p14:tracePt t="5486" x="4165600" y="4260850"/>
          <p14:tracePt t="5502" x="4114800" y="4279900"/>
          <p14:tracePt t="5520" x="4076700" y="4286250"/>
          <p14:tracePt t="5536" x="4032250" y="4292600"/>
          <p14:tracePt t="5554" x="4013200" y="4267200"/>
          <p14:tracePt t="5568" x="4000500" y="4203700"/>
          <p14:tracePt t="5585" x="3981450" y="4108450"/>
          <p14:tracePt t="5602" x="3981450" y="4000500"/>
          <p14:tracePt t="5618" x="3981450" y="3905250"/>
          <p14:tracePt t="5635" x="3981450" y="3841750"/>
          <p14:tracePt t="5652" x="4000500" y="3778250"/>
          <p14:tracePt t="5668" x="4038600" y="3752850"/>
          <p14:tracePt t="5687" x="4102100" y="3733800"/>
          <p14:tracePt t="5701" x="4133850" y="3733800"/>
          <p14:tracePt t="5719" x="4191000" y="3778250"/>
          <p14:tracePt t="5735" x="4229100" y="3867150"/>
          <p14:tracePt t="5751" x="4254500" y="3937000"/>
          <p14:tracePt t="5769" x="4273550" y="4032250"/>
          <p14:tracePt t="5786" x="4273550" y="4146550"/>
          <p14:tracePt t="5801" x="4241800" y="4254500"/>
          <p14:tracePt t="5819" x="4165600" y="4381500"/>
          <p14:tracePt t="5819" x="4159250" y="4400550"/>
          <p14:tracePt t="5835" x="4070350" y="4495800"/>
          <p14:tracePt t="5852" x="3975100" y="4559300"/>
          <p14:tracePt t="5869" x="3892550" y="4578350"/>
          <p14:tracePt t="5886" x="3829050" y="4578350"/>
          <p14:tracePt t="5903" x="3752850" y="4559300"/>
          <p14:tracePt t="5918" x="3683000" y="4476750"/>
          <p14:tracePt t="5936" x="3575050" y="4324350"/>
          <p14:tracePt t="5952" x="3505200" y="4222750"/>
          <p14:tracePt t="5968" x="3492500" y="4159250"/>
          <p14:tracePt t="5986" x="3492500" y="4064000"/>
          <p14:tracePt t="6001" x="3492500" y="4000500"/>
          <p14:tracePt t="6019" x="3517900" y="3917950"/>
          <p14:tracePt t="6035" x="3581400" y="3873500"/>
          <p14:tracePt t="6052" x="3676650" y="3841750"/>
          <p14:tracePt t="6053" x="3689350" y="3829050"/>
          <p14:tracePt t="6068" x="3784600" y="3829050"/>
          <p14:tracePt t="6086" x="3911600" y="3829050"/>
          <p14:tracePt t="6102" x="3994150" y="3848100"/>
          <p14:tracePt t="6119" x="4064000" y="3905250"/>
          <p14:tracePt t="6135" x="4114800" y="3987800"/>
          <p14:tracePt t="6152" x="4127500" y="4095750"/>
          <p14:tracePt t="6169" x="4146550" y="4210050"/>
          <p14:tracePt t="6169" x="4146550" y="4222750"/>
          <p14:tracePt t="6185" x="4146550" y="4292600"/>
          <p14:tracePt t="6202" x="4127500" y="4413250"/>
          <p14:tracePt t="6218" x="4070350" y="4508500"/>
          <p14:tracePt t="6235" x="4006850" y="4559300"/>
          <p14:tracePt t="6253" x="3943350" y="4565650"/>
          <p14:tracePt t="6269" x="3892550" y="4565650"/>
          <p14:tracePt t="6285" x="3860800" y="4546600"/>
          <p14:tracePt t="6302" x="3790950" y="4445000"/>
          <p14:tracePt t="6303" x="3790950" y="4425950"/>
          <p14:tracePt t="6318" x="3759200" y="4330700"/>
          <p14:tracePt t="6335" x="3746500" y="4191000"/>
          <p14:tracePt t="6352" x="3746500" y="4044950"/>
          <p14:tracePt t="6368" x="3746500" y="3937000"/>
          <p14:tracePt t="6386" x="3784600" y="3841750"/>
          <p14:tracePt t="6402" x="3848100" y="3797300"/>
          <p14:tracePt t="6419" x="3930650" y="3765550"/>
          <p14:tracePt t="6434" x="4038600" y="3752850"/>
          <p14:tracePt t="6452" x="4165600" y="3752850"/>
          <p14:tracePt t="6453" x="4184650" y="3752850"/>
          <p14:tracePt t="6468" x="4279900" y="3752850"/>
          <p14:tracePt t="6486" x="4349750" y="3860800"/>
          <p14:tracePt t="6501" x="4381500" y="3975100"/>
          <p14:tracePt t="6518" x="4381500" y="4089400"/>
          <p14:tracePt t="6535" x="4400550" y="4216400"/>
          <p14:tracePt t="6535" x="4400550" y="4229100"/>
          <p14:tracePt t="6551" x="4400550" y="4324350"/>
          <p14:tracePt t="6569" x="4305300" y="4438650"/>
          <p14:tracePt t="6585" x="4197350" y="4527550"/>
          <p14:tracePt t="6602" x="4102100" y="4546600"/>
          <p14:tracePt t="6619" x="3987800" y="4546600"/>
          <p14:tracePt t="6620" x="3975100" y="4546600"/>
          <p14:tracePt t="6635" x="3924300" y="4546600"/>
          <p14:tracePt t="6652" x="3829050" y="4464050"/>
          <p14:tracePt t="6654" x="3816350" y="4464050"/>
          <p14:tracePt t="6668" x="3752850" y="4394200"/>
          <p14:tracePt t="6685" x="3689350" y="4260850"/>
          <p14:tracePt t="6685" x="3683000" y="4254500"/>
          <p14:tracePt t="6702" x="3663950" y="4127500"/>
          <p14:tracePt t="6718" x="3663950" y="4013200"/>
          <p14:tracePt t="6735" x="3663950" y="3886200"/>
          <p14:tracePt t="6752" x="3708400" y="3790950"/>
          <p14:tracePt t="6769" x="3771900" y="3727450"/>
          <p14:tracePt t="6785" x="3879850" y="3689350"/>
          <p14:tracePt t="6802" x="3994150" y="3689350"/>
          <p14:tracePt t="6818" x="4083050" y="3714750"/>
          <p14:tracePt t="6835" x="4146550" y="3797300"/>
          <p14:tracePt t="6852" x="4191000" y="3924300"/>
          <p14:tracePt t="6853" x="4191000" y="3937000"/>
          <p14:tracePt t="6868" x="4210050" y="4051300"/>
          <p14:tracePt t="6885" x="4222750" y="4165600"/>
          <p14:tracePt t="6902" x="4222750" y="4292600"/>
          <p14:tracePt t="6918" x="4191000" y="4387850"/>
          <p14:tracePt t="6936" x="4108450" y="4445000"/>
          <p14:tracePt t="6952" x="4032250" y="4470400"/>
          <p14:tracePt t="6969" x="3911600" y="4451350"/>
          <p14:tracePt t="6985" x="3848100" y="4400550"/>
          <p14:tracePt t="7001" x="3797300" y="4324350"/>
          <p14:tracePt t="7018" x="3765550" y="4197350"/>
          <p14:tracePt t="7035" x="3759200" y="4064000"/>
          <p14:tracePt t="7036" x="3759200" y="4044950"/>
          <p14:tracePt t="7051" x="3759200" y="3949700"/>
          <p14:tracePt t="7069" x="3759200" y="3854450"/>
          <p14:tracePt t="7085" x="3835400" y="3778250"/>
          <p14:tracePt t="7101" x="3930650" y="3733800"/>
          <p14:tracePt t="7118" x="4025900" y="3721100"/>
          <p14:tracePt t="7135" x="4102100" y="3721100"/>
          <p14:tracePt t="7152" x="4159250" y="3797300"/>
          <p14:tracePt t="7169" x="4191000" y="3924300"/>
          <p14:tracePt t="7169" x="4191000" y="3937000"/>
          <p14:tracePt t="7185" x="4210050" y="4064000"/>
          <p14:tracePt t="7203" x="4210050" y="4197350"/>
          <p14:tracePt t="7204" x="4210050" y="4216400"/>
          <p14:tracePt t="7218" x="4210050" y="4318000"/>
          <p14:tracePt t="7235" x="4133850" y="4445000"/>
          <p14:tracePt t="7252" x="4019550" y="4508500"/>
          <p14:tracePt t="7269" x="3924300" y="4533900"/>
          <p14:tracePt t="7270" x="3911600" y="4533900"/>
          <p14:tracePt t="7285" x="3860800" y="4533900"/>
          <p14:tracePt t="7304" x="3816350" y="4533900"/>
          <p14:tracePt t="7319" x="3765550" y="4476750"/>
          <p14:tracePt t="7335" x="3721100" y="4349750"/>
          <p14:tracePt t="7351" x="3714750" y="4203700"/>
          <p14:tracePt t="7369" x="3714750" y="4095750"/>
          <p14:tracePt t="7369" x="3714750" y="4076700"/>
          <p14:tracePt t="7384" x="3714750" y="3987800"/>
          <p14:tracePt t="7402" x="3784600" y="3924300"/>
          <p14:tracePt t="7419" x="3879850" y="3892550"/>
          <p14:tracePt t="7436" x="3975100" y="3879850"/>
          <p14:tracePt t="7451" x="4057650" y="3905250"/>
          <p14:tracePt t="7469" x="4178300" y="4051300"/>
          <p14:tracePt t="7484" x="4210050" y="4146550"/>
          <p14:tracePt t="7502" x="4222750" y="4241800"/>
          <p14:tracePt t="7519" x="4222750" y="4305300"/>
          <p14:tracePt t="7537" x="4197350" y="4368800"/>
          <p14:tracePt t="7553" x="4133850" y="4406900"/>
          <p14:tracePt t="7568" x="4070350" y="4406900"/>
          <p14:tracePt t="7586" x="4006850" y="4406900"/>
          <p14:tracePt t="7602" x="3937000" y="4330700"/>
          <p14:tracePt t="7602" x="3924300" y="4318000"/>
          <p14:tracePt t="7618" x="3860800" y="4229100"/>
          <p14:tracePt t="7635" x="3829050" y="4108450"/>
          <p14:tracePt t="7652" x="3822700" y="3981450"/>
          <p14:tracePt t="7668" x="3822700" y="3822700"/>
          <p14:tracePt t="7686" x="3848100" y="3727450"/>
          <p14:tracePt t="7702" x="3962400" y="3670300"/>
          <p14:tracePt t="7718" x="4089400" y="3638550"/>
          <p14:tracePt t="7735" x="4216400" y="3638550"/>
          <p14:tracePt t="7752" x="4324350" y="3683000"/>
          <p14:tracePt t="7768" x="4400550" y="3810000"/>
          <p14:tracePt t="7786" x="4432300" y="3956050"/>
          <p14:tracePt t="7802" x="4432300" y="4064000"/>
          <p14:tracePt t="7818" x="4432300" y="4178300"/>
          <p14:tracePt t="7836" x="4349750" y="4273550"/>
          <p14:tracePt t="7851" x="4273550" y="4311650"/>
          <p14:tracePt t="7868" x="4165600" y="4311650"/>
          <p14:tracePt t="7885" x="4070350" y="4311650"/>
          <p14:tracePt t="7902" x="3949700" y="4235450"/>
          <p14:tracePt t="7918" x="3886200" y="4140200"/>
          <p14:tracePt t="7935" x="3879850" y="4051300"/>
          <p14:tracePt t="7952" x="3873500" y="3949700"/>
          <p14:tracePt t="7968" x="3911600" y="3873500"/>
          <p14:tracePt t="7985" x="4006850" y="3816350"/>
          <p14:tracePt t="8001" x="4133850" y="3784600"/>
          <p14:tracePt t="8018" x="4279900" y="3784600"/>
          <p14:tracePt t="8035" x="4451350" y="3810000"/>
          <p14:tracePt t="8051" x="4578350" y="3930650"/>
          <p14:tracePt t="8068" x="4667250" y="4083050"/>
          <p14:tracePt t="8085" x="4699000" y="4241800"/>
          <p14:tracePt t="8102" x="4699000" y="4400550"/>
          <p14:tracePt t="8118" x="4679950" y="4527550"/>
          <p14:tracePt t="8135" x="4610100" y="4597400"/>
          <p14:tracePt t="8152" x="4514850" y="4629150"/>
          <p14:tracePt t="8169" x="4419600" y="4629150"/>
          <p14:tracePt t="8169" x="4400550" y="4629150"/>
          <p14:tracePt t="8186" x="4324350" y="4629150"/>
          <p14:tracePt t="8202" x="4286250" y="4603750"/>
          <p14:tracePt t="8219" x="4260850" y="4578350"/>
          <p14:tracePt t="8236" x="4254500" y="4527550"/>
          <p14:tracePt t="8254" x="4254500" y="4489450"/>
          <p14:tracePt t="8268" x="4279900" y="4451350"/>
          <p14:tracePt t="8286" x="4324350" y="4413250"/>
          <p14:tracePt t="8286" x="4343400" y="4400550"/>
          <p14:tracePt t="8301" x="4451350" y="4356100"/>
          <p14:tracePt t="8318" x="4629150" y="4324350"/>
          <p14:tracePt t="8319" x="4641850" y="4324350"/>
          <p14:tracePt t="8334" x="4832350" y="4305300"/>
          <p14:tracePt t="8334" x="0" y="0"/>
        </p14:tracePtLst>
        <p14:tracePtLst>
          <p14:tracePt t="9285" x="4508500" y="3651250"/>
          <p14:tracePt t="9306" x="4508500" y="3683000"/>
          <p14:tracePt t="9318" x="4508500" y="3733800"/>
          <p14:tracePt t="9335" x="4508500" y="3810000"/>
          <p14:tracePt t="9352" x="4527550" y="3968750"/>
          <p14:tracePt t="9353" x="4527550" y="3987800"/>
          <p14:tracePt t="9368" x="4559300" y="4159250"/>
          <p14:tracePt t="9369" x="4559300" y="4178300"/>
          <p14:tracePt t="9385" x="4559300" y="4368800"/>
          <p14:tracePt t="9385" x="4559300" y="4381500"/>
          <p14:tracePt t="9419" x="4559300" y="4699000"/>
          <p14:tracePt t="9456" x="4559300" y="4813300"/>
          <p14:tracePt t="9561" x="4559300" y="4775200"/>
          <p14:tracePt t="9568" x="4559300" y="4762500"/>
          <p14:tracePt t="9569" x="4559300" y="4743450"/>
          <p14:tracePt t="9585" x="4565650" y="4679950"/>
          <p14:tracePt t="9603" x="4597400" y="4578350"/>
          <p14:tracePt t="9618" x="4629150" y="4495800"/>
          <p14:tracePt t="9635" x="4667250" y="4432300"/>
          <p14:tracePt t="9651" x="4686300" y="4362450"/>
          <p14:tracePt t="9669" x="4705350" y="4267200"/>
          <p14:tracePt t="9685" x="4730750" y="4191000"/>
          <p14:tracePt t="9702" x="4749800" y="4108450"/>
          <p14:tracePt t="9719" x="4762500" y="4032250"/>
          <p14:tracePt t="9737" x="4762500" y="3937000"/>
          <p14:tracePt t="9752" x="4762500" y="3854450"/>
          <p14:tracePt t="9769" x="4762500" y="3778250"/>
          <p14:tracePt t="9785" x="4762500" y="3683000"/>
          <p14:tracePt t="9802" x="4762500" y="3600450"/>
          <p14:tracePt t="9818" x="4762500" y="3536950"/>
          <p14:tracePt t="9836" x="4768850" y="3498850"/>
          <p14:tracePt t="9855" x="4781550" y="3492500"/>
          <p14:tracePt t="9895" x="4787900" y="3479800"/>
          <p14:tracePt t="9897" x="4813300" y="3473450"/>
          <p14:tracePt t="9901" x="4819650" y="3467100"/>
          <p14:tracePt t="9918" x="4914900" y="3467100"/>
          <p14:tracePt t="9935" x="5073650" y="3467100"/>
          <p14:tracePt t="9952" x="5289550" y="3467100"/>
          <p14:tracePt t="9953" x="5302250" y="3467100"/>
          <p14:tracePt t="9953" x="5321300" y="3467100"/>
          <p14:tracePt t="9969" x="5638800" y="3486150"/>
          <p14:tracePt t="9969" x="5683250" y="3486150"/>
          <p14:tracePt t="9984" x="6057900" y="3524250"/>
          <p14:tracePt t="10002" x="6661150" y="3581400"/>
          <p14:tracePt t="10002" x="6718300" y="3581400"/>
          <p14:tracePt t="10018" x="7245350" y="3613150"/>
          <p14:tracePt t="10035" x="7874000" y="3657600"/>
          <p14:tracePt t="10051" x="8318500" y="3689350"/>
          <p14:tracePt t="10069" x="8731250" y="3689350"/>
          <p14:tracePt t="10069" x="8750300" y="3689350"/>
          <p14:tracePt t="10085" x="9036050" y="3689350"/>
          <p14:tracePt t="10102" x="9296400" y="3689350"/>
          <p14:tracePt t="10119" x="9582150" y="3689350"/>
          <p14:tracePt t="10120" x="9613900" y="3689350"/>
          <p14:tracePt t="10135" x="9804400" y="3670300"/>
          <p14:tracePt t="10135" x="9829800" y="3670300"/>
          <p14:tracePt t="10151" x="10020300" y="3657600"/>
          <p14:tracePt t="10168" x="10179050" y="3638550"/>
          <p14:tracePt t="10185" x="10274300" y="3638550"/>
          <p14:tracePt t="10202" x="10337800" y="3638550"/>
          <p14:tracePt t="10221" x="10369550" y="3638550"/>
          <p14:tracePt t="10281" x="10382250" y="3670300"/>
          <p14:tracePt t="10283" x="10382250" y="3683000"/>
          <p14:tracePt t="10285" x="10382250" y="3702050"/>
          <p14:tracePt t="10301" x="10369550" y="3841750"/>
          <p14:tracePt t="10319" x="10325100" y="4025900"/>
          <p14:tracePt t="10335" x="10261600" y="4279900"/>
          <p14:tracePt t="10335" x="10255250" y="4311650"/>
          <p14:tracePt t="10352" x="10172700" y="4603750"/>
          <p14:tracePt t="10353" x="10172700" y="4622800"/>
          <p14:tracePt t="10368" x="10109200" y="4832350"/>
          <p14:tracePt t="10368" x="10109200" y="4851400"/>
          <p14:tracePt t="10384" x="10045700" y="5054600"/>
          <p14:tracePt t="10401" x="10001250" y="5232400"/>
          <p14:tracePt t="10418" x="9956800" y="5359400"/>
          <p14:tracePt t="10435" x="9937750" y="5397500"/>
          <p14:tracePt t="10476" x="9925050" y="5403850"/>
          <p14:tracePt t="10479" x="9912350" y="5403850"/>
          <p14:tracePt t="10485" x="9893300" y="5403850"/>
          <p14:tracePt t="10502" x="9829800" y="5384800"/>
          <p14:tracePt t="10503" x="9817100" y="5384800"/>
          <p14:tracePt t="10503" x="9810750" y="5378450"/>
          <p14:tracePt t="10518" x="9702800" y="5353050"/>
          <p14:tracePt t="10535" x="9442450" y="5308600"/>
          <p14:tracePt t="10535" x="9417050" y="5308600"/>
          <p14:tracePt t="10552" x="8985250" y="5226050"/>
          <p14:tracePt t="10552" x="8959850" y="5226050"/>
          <p14:tracePt t="10568" x="8458200" y="5156200"/>
          <p14:tracePt t="10569" x="8413750" y="5149850"/>
          <p14:tracePt t="10584" x="7905750" y="5086350"/>
          <p14:tracePt t="10602" x="7366000" y="5022850"/>
          <p14:tracePt t="10603" x="7340600" y="5016500"/>
          <p14:tracePt t="10618" x="6921500" y="4972050"/>
          <p14:tracePt t="10618" x="6896100" y="4972050"/>
          <p14:tracePt t="10634" x="6419850" y="4953000"/>
          <p14:tracePt t="10635" x="6394450" y="4940300"/>
          <p14:tracePt t="10651" x="5949950" y="4927600"/>
          <p14:tracePt t="10669" x="5556250" y="4908550"/>
          <p14:tracePt t="10669" x="5537200" y="4908550"/>
          <p14:tracePt t="10670" x="5524500" y="4908550"/>
          <p14:tracePt t="10684" x="5257800" y="4908550"/>
          <p14:tracePt t="10702" x="4902200" y="4908550"/>
          <p14:tracePt t="10703" x="4870450" y="4908550"/>
          <p14:tracePt t="10704" x="4857750" y="4908550"/>
          <p14:tracePt t="10718" x="4584700" y="4908550"/>
          <p14:tracePt t="10736" x="4235450" y="4908550"/>
          <p14:tracePt t="10751" x="4032250" y="4908550"/>
          <p14:tracePt t="10769" x="3905250" y="4908550"/>
          <p14:tracePt t="10788" x="3873500" y="4908550"/>
          <p14:tracePt t="11110" x="3860800" y="4914900"/>
          <p14:tracePt t="11142" x="3879850" y="4914900"/>
          <p14:tracePt t="11168" x="4025900" y="4927600"/>
          <p14:tracePt t="11170" x="4038600" y="4927600"/>
          <p14:tracePt t="11185" x="4178300" y="4927600"/>
          <p14:tracePt t="11185" x="4191000" y="4927600"/>
          <p14:tracePt t="11202" x="4445000" y="4927600"/>
          <p14:tracePt t="11202" x="4470400" y="4927600"/>
          <p14:tracePt t="11218" x="4794250" y="4908550"/>
          <p14:tracePt t="11218" x="4813300" y="4908550"/>
          <p14:tracePt t="11252" x="5638800" y="4813300"/>
          <p14:tracePt t="11253" x="5651500" y="4813300"/>
          <p14:tracePt t="11285" x="6400800" y="4718050"/>
          <p14:tracePt t="11286" x="6413500" y="4711700"/>
          <p14:tracePt t="11319" x="6972300" y="4673600"/>
          <p14:tracePt t="11320" x="6985000" y="4673600"/>
          <p14:tracePt t="11320" x="7004050" y="4673600"/>
          <p14:tracePt t="11334" x="7162800" y="4641850"/>
          <p14:tracePt t="11351" x="7359650" y="4591050"/>
          <p14:tracePt t="11369" x="7524750" y="4559300"/>
          <p14:tracePt t="11384" x="7683500" y="4546600"/>
          <p14:tracePt t="11402" x="7893050" y="4546600"/>
          <p14:tracePt t="11419" x="8102600" y="4527550"/>
          <p14:tracePt t="11435" x="8286750" y="4527550"/>
          <p14:tracePt t="11451" x="8464550" y="4514850"/>
          <p14:tracePt t="11468" x="8655050" y="4495800"/>
          <p14:tracePt t="11485" x="8845550" y="4483100"/>
          <p14:tracePt t="11502" x="8991600" y="4483100"/>
          <p14:tracePt t="11519" x="9131300" y="4483100"/>
          <p14:tracePt t="11535" x="9226550" y="4483100"/>
          <p14:tracePt t="11551" x="9302750" y="4483100"/>
          <p14:tracePt t="11569" x="9398000" y="4483100"/>
          <p14:tracePt t="11586" x="9461500" y="4483100"/>
          <p14:tracePt t="11586" x="9480550" y="4483100"/>
          <p14:tracePt t="11601" x="9525000" y="4464050"/>
          <p14:tracePt t="11619" x="9575800" y="4464050"/>
          <p14:tracePt t="11619" x="9588500" y="4464050"/>
          <p14:tracePt t="11635" x="9607550" y="4464050"/>
          <p14:tracePt t="11656" x="9620250" y="4464050"/>
          <p14:tracePt t="11734" x="9607550" y="4464050"/>
          <p14:tracePt t="11737" x="9594850" y="4464050"/>
          <p14:tracePt t="11752" x="9531350" y="4470400"/>
          <p14:tracePt t="11768" x="9404350" y="4483100"/>
          <p14:tracePt t="11785" x="9239250" y="4508500"/>
          <p14:tracePt t="11801" x="8985250" y="4533900"/>
          <p14:tracePt t="11819" x="8616950" y="4546600"/>
          <p14:tracePt t="11819" x="8604250" y="4546600"/>
          <p14:tracePt t="11834" x="8261350" y="4565650"/>
          <p14:tracePt t="11852" x="7810500" y="4597400"/>
          <p14:tracePt t="11854" x="7785100" y="4597400"/>
          <p14:tracePt t="11854" x="7759700" y="4597400"/>
          <p14:tracePt t="11868" x="7480300" y="4610100"/>
          <p14:tracePt t="11868" x="7461250" y="4610100"/>
          <p14:tracePt t="11884" x="7143750" y="4610100"/>
          <p14:tracePt t="11902" x="6826250" y="4610100"/>
          <p14:tracePt t="11903" x="6807200" y="4610100"/>
          <p14:tracePt t="11904" x="6775450" y="4610100"/>
          <p14:tracePt t="11918" x="6553200" y="4610100"/>
          <p14:tracePt t="11919" x="6540500" y="4610100"/>
          <p14:tracePt t="11919" x="6521450" y="4610100"/>
          <p14:tracePt t="11935" x="6273800" y="4610100"/>
          <p14:tracePt t="11952" x="6019800" y="4591050"/>
          <p14:tracePt t="11952" x="6007100" y="4591050"/>
          <p14:tracePt t="11968" x="5759450" y="4578350"/>
          <p14:tracePt t="11985" x="5492750" y="4578350"/>
          <p14:tracePt t="11986" x="5473700" y="4578350"/>
          <p14:tracePt t="11987" x="5461000" y="4578350"/>
          <p14:tracePt t="12002" x="5245100" y="4578350"/>
          <p14:tracePt t="12002" x="5219700" y="4578350"/>
          <p14:tracePt t="12018" x="4965700" y="4578350"/>
          <p14:tracePt t="12034" x="4749800" y="4546600"/>
          <p14:tracePt t="12052" x="4578350" y="4527550"/>
          <p14:tracePt t="12053" x="4559300" y="4527550"/>
          <p14:tracePt t="12068" x="4451350" y="4514850"/>
          <p14:tracePt t="12086" x="4368800" y="4514850"/>
          <p14:tracePt t="12103" x="4305300" y="4514850"/>
          <p14:tracePt t="12120" x="4286250" y="4508500"/>
          <p14:tracePt t="12231" x="4286250" y="4495800"/>
          <p14:tracePt t="12236" x="4292600" y="4495800"/>
          <p14:tracePt t="12244" x="4311650" y="4495800"/>
          <p14:tracePt t="12252" x="4324350" y="4495800"/>
          <p14:tracePt t="12270" x="4438650" y="4495800"/>
          <p14:tracePt t="12285" x="4597400" y="4495800"/>
          <p14:tracePt t="12302" x="4819650" y="4495800"/>
          <p14:tracePt t="12303" x="4832350" y="4495800"/>
          <p14:tracePt t="12318" x="4991100" y="4502150"/>
          <p14:tracePt t="12335" x="5149850" y="4502150"/>
          <p14:tracePt t="12352" x="5321300" y="4483100"/>
          <p14:tracePt t="1235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7F47-E02B-8481-AEAC-C2B40DFD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2D409-D3E4-E025-236A-C22D5544C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Error due only to</a:t>
            </a:r>
            <a:r>
              <a:rPr lang="zh-TW" altLang="en-US" dirty="0"/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s-E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r>
              <a:rPr lang="es-E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s-E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s-E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s-E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/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D8F6C3-A429-5271-8936-B2337B2D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334AA-9AD1-D578-CC6B-617F2DE3BB7E}"/>
              </a:ext>
            </a:extLst>
          </p:cNvPr>
          <p:cNvSpPr txBox="1"/>
          <p:nvPr/>
        </p:nvSpPr>
        <p:spPr>
          <a:xfrm>
            <a:off x="6920917" y="5066950"/>
            <a:ext cx="434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Tips:  (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31F44A00-88CC-C41E-CDAA-70E347756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33"/>
    </mc:Choice>
    <mc:Fallback>
      <p:transition spd="slow" advTm="8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90" x="4019550" y="4819650"/>
          <p14:tracePt t="20558" x="3829050" y="4832350"/>
          <p14:tracePt t="20569" x="3816350" y="4832350"/>
          <p14:tracePt t="20585" x="3784600" y="4832350"/>
          <p14:tracePt t="20603" x="3752850" y="4832350"/>
          <p14:tracePt t="20621" x="3721100" y="4832350"/>
          <p14:tracePt t="20637" x="3689350" y="4832350"/>
          <p14:tracePt t="20669" x="3625850" y="4832350"/>
          <p14:tracePt t="20671" x="3606800" y="4832350"/>
          <p14:tracePt t="20706" x="3562350" y="4813300"/>
          <p14:tracePt t="20736" x="3530600" y="4813300"/>
          <p14:tracePt t="20752" x="3511550" y="4813300"/>
          <p14:tracePt t="20770" x="3498850" y="4813300"/>
          <p14:tracePt t="20800" x="3479800" y="4800600"/>
          <p14:tracePt t="20806" x="3473450" y="4794250"/>
          <p14:tracePt t="20818" x="3460750" y="4775200"/>
          <p14:tracePt t="20835" x="3429000" y="4730750"/>
          <p14:tracePt t="20851" x="3397250" y="4679950"/>
          <p14:tracePt t="20851" x="0" y="0"/>
        </p14:tracePtLst>
        <p14:tracePtLst>
          <p14:tracePt t="21570" x="1181100" y="2990850"/>
          <p14:tracePt t="21633" x="1200150" y="2990850"/>
          <p14:tracePt t="21635" x="1212850" y="2990850"/>
          <p14:tracePt t="21653" x="1244600" y="2971800"/>
          <p14:tracePt t="21668" x="1308100" y="2971800"/>
          <p14:tracePt t="21703" x="1517650" y="2959100"/>
          <p14:tracePt t="21704" x="1530350" y="2959100"/>
          <p14:tracePt t="21737" x="1644650" y="2959100"/>
          <p14:tracePt t="21771" x="1708150" y="2959100"/>
          <p14:tracePt t="21785" x="1720850" y="2959100"/>
          <p14:tracePt t="21834" x="0" y="0"/>
        </p14:tracePtLst>
        <p14:tracePtLst>
          <p14:tracePt t="22699" x="1911350" y="2971800"/>
          <p14:tracePt t="22794" x="1905000" y="2965450"/>
          <p14:tracePt t="22817" x="1905000" y="2959100"/>
          <p14:tracePt t="22830" x="1911350" y="2959100"/>
          <p14:tracePt t="22854" x="1930400" y="2959100"/>
          <p14:tracePt t="22945" x="1943100" y="2959100"/>
          <p14:tracePt t="23334" x="0" y="0"/>
        </p14:tracePtLst>
        <p14:tracePtLst>
          <p14:tracePt t="25318" x="3530600" y="2114550"/>
          <p14:tracePt t="25382" x="3549650" y="2114550"/>
          <p14:tracePt t="25390" x="3562350" y="2114550"/>
          <p14:tracePt t="25414" x="3581400" y="2114550"/>
          <p14:tracePt t="25420" x="3594100" y="2114550"/>
          <p14:tracePt t="25454" x="3657600" y="2114550"/>
          <p14:tracePt t="25487" x="3708400" y="2114550"/>
          <p14:tracePt t="25520" x="3752850" y="2114550"/>
          <p14:tracePt t="25536" x="3784600" y="2114550"/>
          <p14:tracePt t="25552" x="3803650" y="2114550"/>
          <p14:tracePt t="25572" x="3829050" y="2120900"/>
          <p14:tracePt t="25587" x="3848100" y="2120900"/>
          <p14:tracePt t="25607" x="3867150" y="2120900"/>
          <p14:tracePt t="25621" x="3879850" y="2120900"/>
          <p14:tracePt t="25638" x="3898900" y="2127250"/>
          <p14:tracePt t="25653" x="3911600" y="2133600"/>
          <p14:tracePt t="25669" x="3943350" y="2133600"/>
          <p14:tracePt t="25694" x="3962400" y="2133600"/>
          <p14:tracePt t="26718" x="0" y="0"/>
        </p14:tracePtLst>
        <p14:tracePtLst>
          <p14:tracePt t="27678" x="3594100" y="2216150"/>
          <p14:tracePt t="27763" x="3613150" y="2216150"/>
          <p14:tracePt t="27765" x="3625850" y="2216150"/>
          <p14:tracePt t="27777" x="3644900" y="2216150"/>
          <p14:tracePt t="27785" x="3657600" y="2216150"/>
          <p14:tracePt t="27802" x="3702050" y="2209800"/>
          <p14:tracePt t="27825" x="3752850" y="2209800"/>
          <p14:tracePt t="27835" x="3771900" y="2209800"/>
          <p14:tracePt t="27837" x="3784600" y="2209800"/>
          <p14:tracePt t="27852" x="3816350" y="2209800"/>
          <p14:tracePt t="27889" x="3835400" y="2209800"/>
          <p14:tracePt t="27922" x="3879850" y="2209800"/>
          <p14:tracePt t="27953" x="3898900" y="2209800"/>
          <p14:tracePt t="28122" x="0" y="0"/>
        </p14:tracePtLst>
        <p14:tracePtLst>
          <p14:tracePt t="29627" x="1714500" y="2952750"/>
          <p14:tracePt t="29667" x="1714500" y="2959100"/>
          <p14:tracePt t="29686" x="1720850" y="2959100"/>
          <p14:tracePt t="29723" x="1739900" y="2959100"/>
          <p14:tracePt t="29727" x="1752600" y="2959100"/>
          <p14:tracePt t="29743" x="1771650" y="2959100"/>
          <p14:tracePt t="29770" x="1803400" y="2959100"/>
          <p14:tracePt t="29809" x="1879600" y="2959100"/>
          <p14:tracePt t="29836" x="1974850" y="2959100"/>
          <p14:tracePt t="29851" x="2038350" y="2959100"/>
          <p14:tracePt t="29871" x="2101850" y="2959100"/>
          <p14:tracePt t="29885" x="2133600" y="2959100"/>
          <p14:tracePt t="29903" x="2184400" y="2959100"/>
          <p14:tracePt t="29919" x="2228850" y="2959100"/>
          <p14:tracePt t="29935" x="2279650" y="2959100"/>
          <p14:tracePt t="29953" x="2349500" y="2952750"/>
          <p14:tracePt t="29969" x="2406650" y="2940050"/>
          <p14:tracePt t="29987" x="2470150" y="2940050"/>
          <p14:tracePt t="30003" x="2533650" y="2933700"/>
          <p14:tracePt t="30019" x="2603500" y="2927350"/>
          <p14:tracePt t="30036" x="2698750" y="2927350"/>
          <p14:tracePt t="30052" x="2762250" y="2908300"/>
          <p14:tracePt t="30068" x="2844800" y="2908300"/>
          <p14:tracePt t="30086" x="2889250" y="2895600"/>
          <p14:tracePt t="30102" x="2921000" y="2895600"/>
          <p14:tracePt t="30119" x="2940050" y="2895600"/>
          <p14:tracePt t="30138" x="2952750" y="2895600"/>
          <p14:tracePt t="30245" x="0" y="0"/>
        </p14:tracePtLst>
        <p14:tracePtLst>
          <p14:tracePt t="31533" x="1162050" y="3397250"/>
          <p14:tracePt t="31578" x="1168400" y="3397250"/>
          <p14:tracePt t="31593" x="1181100" y="3397250"/>
          <p14:tracePt t="31595" x="1200150" y="3397250"/>
          <p14:tracePt t="31607" x="1212850" y="3397250"/>
          <p14:tracePt t="31618" x="1231900" y="3397250"/>
          <p14:tracePt t="31637" x="1263650" y="3397250"/>
          <p14:tracePt t="31669" x="1308100" y="3397250"/>
          <p14:tracePt t="31703" x="1339850" y="3378200"/>
          <p14:tracePt t="31705" x="1358900" y="3378200"/>
          <p14:tracePt t="31736" x="1422400" y="3365500"/>
          <p14:tracePt t="31753" x="1454150" y="3365500"/>
          <p14:tracePt t="31772" x="1498600" y="3365500"/>
          <p14:tracePt t="31785" x="1530350" y="3365500"/>
          <p14:tracePt t="31786" x="1549400" y="3365500"/>
          <p14:tracePt t="31801" x="1593850" y="3346450"/>
          <p14:tracePt t="31819" x="1676400" y="3346450"/>
          <p14:tracePt t="31835" x="1752600" y="3346450"/>
          <p14:tracePt t="31851" x="1835150" y="3346450"/>
          <p14:tracePt t="31868" x="1898650" y="3346450"/>
          <p14:tracePt t="31885" x="1974850" y="3346450"/>
          <p14:tracePt t="31902" x="2038350" y="3346450"/>
          <p14:tracePt t="31903" x="2057400" y="3346450"/>
          <p14:tracePt t="31919" x="2101850" y="3346450"/>
          <p14:tracePt t="31935" x="2152650" y="3333750"/>
          <p14:tracePt t="31952" x="2197100" y="3333750"/>
          <p14:tracePt t="31970" x="2247900" y="3333750"/>
          <p14:tracePt t="31987" x="2292350" y="3333750"/>
          <p14:tracePt t="32002" x="2343150" y="3333750"/>
          <p14:tracePt t="32018" x="2374900" y="3333750"/>
          <p14:tracePt t="32035" x="2419350" y="3333750"/>
          <p14:tracePt t="32052" x="2451100" y="3333750"/>
          <p14:tracePt t="32069" x="2482850" y="3333750"/>
          <p14:tracePt t="32443" x="2482850" y="3340100"/>
          <p14:tracePt t="32477" x="0" y="0"/>
        </p14:tracePtLst>
        <p14:tracePtLst>
          <p14:tracePt t="33148" x="2019300" y="3397250"/>
          <p14:tracePt t="33225" x="2025650" y="3397250"/>
          <p14:tracePt t="33248" x="2038350" y="3397250"/>
          <p14:tracePt t="33254" x="2057400" y="3397250"/>
          <p14:tracePt t="33261" x="2070100" y="3397250"/>
          <p14:tracePt t="33287" x="2133600" y="3397250"/>
          <p14:tracePt t="33320" x="2197100" y="3416300"/>
          <p14:tracePt t="33336" x="2228850" y="3416300"/>
          <p14:tracePt t="33352" x="2247900" y="3416300"/>
          <p14:tracePt t="33354" x="2260600" y="3416300"/>
          <p14:tracePt t="33369" x="2279650" y="3416300"/>
          <p14:tracePt t="33388" x="2311400" y="3416300"/>
          <p14:tracePt t="33405" x="2343150" y="3416300"/>
          <p14:tracePt t="33419" x="2374900" y="3416300"/>
          <p14:tracePt t="33436" x="2387600" y="3416300"/>
          <p14:tracePt t="33452" x="2406650" y="3416300"/>
          <p14:tracePt t="33476" x="2419350" y="3416300"/>
          <p14:tracePt t="33486" x="2438400" y="3416300"/>
          <p14:tracePt t="33506" x="2470150" y="3416300"/>
          <p14:tracePt t="33519" x="2482850" y="3416300"/>
          <p14:tracePt t="33535" x="2501900" y="3429000"/>
          <p14:tracePt t="33598" x="2514600" y="3429000"/>
          <p14:tracePt t="33611" x="2533650" y="3429000"/>
          <p14:tracePt t="33631" x="2546350" y="3429000"/>
          <p14:tracePt t="33840" x="2565400" y="3429000"/>
          <p14:tracePt t="33877" x="2578100" y="3429000"/>
          <p14:tracePt t="33914" x="2597150" y="3429000"/>
          <p14:tracePt t="33937" x="2609850" y="3429000"/>
          <p14:tracePt t="33964" x="2628900" y="3429000"/>
          <p14:tracePt t="33980" x="2641600" y="3429000"/>
          <p14:tracePt t="34000" x="2654300" y="3435350"/>
          <p14:tracePt t="34020" x="2660650" y="3448050"/>
          <p14:tracePt t="34035" x="2673350" y="3448050"/>
          <p14:tracePt t="34078" x="2692400" y="3448050"/>
          <p14:tracePt t="34099" x="2705100" y="3448050"/>
          <p14:tracePt t="34112" x="2717800" y="3454400"/>
          <p14:tracePt t="34119" x="2724150" y="3460750"/>
          <p14:tracePt t="34137" x="2736850" y="3460750"/>
          <p14:tracePt t="34156" x="2755900" y="3460750"/>
          <p14:tracePt t="34169" x="2768600" y="3460750"/>
          <p14:tracePt t="34468" x="2787650" y="3460750"/>
          <p14:tracePt t="34480" x="2800350" y="3460750"/>
          <p14:tracePt t="34494" x="2819400" y="3460750"/>
          <p14:tracePt t="34513" x="2832100" y="3460750"/>
          <p14:tracePt t="34538" x="2851150" y="3460750"/>
          <p14:tracePt t="34555" x="2863850" y="3460750"/>
          <p14:tracePt t="34567" x="2882900" y="3460750"/>
          <p14:tracePt t="34576" x="2895600" y="3460750"/>
          <p14:tracePt t="34587" x="2914650" y="3479800"/>
          <p14:tracePt t="34602" x="2927350" y="3479800"/>
          <p14:tracePt t="34622" x="2959100" y="3479800"/>
          <p14:tracePt t="34637" x="2978150" y="3479800"/>
          <p14:tracePt t="34653" x="2990850" y="3479800"/>
          <p14:tracePt t="34668" x="3022600" y="3479800"/>
          <p14:tracePt t="34686" x="3073400" y="3479800"/>
          <p14:tracePt t="34703" x="3105150" y="3479800"/>
          <p14:tracePt t="34719" x="3117850" y="3479800"/>
          <p14:tracePt t="34736" x="3149600" y="3479800"/>
          <p14:tracePt t="34753" x="3181350" y="3479800"/>
          <p14:tracePt t="34769" x="3213100" y="3479800"/>
          <p14:tracePt t="34790" x="3263900" y="3479800"/>
          <p14:tracePt t="34802" x="3276600" y="3479800"/>
          <p14:tracePt t="34820" x="3308350" y="3479800"/>
          <p14:tracePt t="34842" x="3327400" y="3479800"/>
          <p14:tracePt t="34852" x="3340100" y="3479800"/>
          <p14:tracePt t="34872" x="3371850" y="3479800"/>
          <p14:tracePt t="34889" x="3390900" y="3479800"/>
          <p14:tracePt t="34901" x="3403600" y="3479800"/>
          <p14:tracePt t="34918" x="3422650" y="3479800"/>
          <p14:tracePt t="34936" x="3435350" y="3479800"/>
          <p14:tracePt t="34962" x="3454400" y="3479800"/>
          <p14:tracePt t="34991" x="3467100" y="3479800"/>
          <p14:tracePt t="35204" x="3448050" y="3479800"/>
          <p14:tracePt t="35205" x="3435350" y="3479800"/>
          <p14:tracePt t="35218" x="3403600" y="3492500"/>
          <p14:tracePt t="35235" x="3365500" y="3498850"/>
          <p14:tracePt t="35235" x="0" y="0"/>
        </p14:tracePtLst>
        <p14:tracePtLst>
          <p14:tracePt t="36029" x="1924050" y="2965450"/>
          <p14:tracePt t="36038" x="1911350" y="2965450"/>
          <p14:tracePt t="36090" x="1892300" y="2965450"/>
          <p14:tracePt t="36177" x="1898650" y="2965450"/>
          <p14:tracePt t="36181" x="1911350" y="2965450"/>
          <p14:tracePt t="36184" x="1930400" y="2965450"/>
          <p14:tracePt t="36221" x="2057400" y="2971800"/>
          <p14:tracePt t="36254" x="2101850" y="2984500"/>
          <p14:tracePt t="36285" x="2120900" y="2984500"/>
          <p14:tracePt t="36492" x="2133600" y="2984500"/>
          <p14:tracePt t="36498" x="2152650" y="2984500"/>
          <p14:tracePt t="36507" x="2165350" y="2984500"/>
          <p14:tracePt t="36508" x="0" y="0"/>
        </p14:tracePtLst>
        <p14:tracePtLst>
          <p14:tracePt t="36968" x="2241550" y="3409950"/>
          <p14:tracePt t="36982" x="2247900" y="3409950"/>
          <p14:tracePt t="36991" x="2260600" y="3409950"/>
          <p14:tracePt t="37003" x="2292350" y="3409950"/>
          <p14:tracePt t="37020" x="2343150" y="3409950"/>
          <p14:tracePt t="37021" x="2355850" y="3409950"/>
          <p14:tracePt t="37035" x="2406650" y="3409950"/>
          <p14:tracePt t="37051" x="2451100" y="3416300"/>
          <p14:tracePt t="37069" x="2501900" y="3429000"/>
          <p14:tracePt t="37102" x="2546350" y="3429000"/>
          <p14:tracePt t="37138" x="2559050" y="3435350"/>
          <p14:tracePt t="37208" x="2552700" y="3448050"/>
          <p14:tracePt t="37211" x="2546350" y="3448050"/>
          <p14:tracePt t="37220" x="2527300" y="3448050"/>
          <p14:tracePt t="37236" x="2482850" y="3448050"/>
          <p14:tracePt t="37253" x="2387600" y="3448050"/>
          <p14:tracePt t="37268" x="2324100" y="3448050"/>
          <p14:tracePt t="37285" x="2260600" y="3448050"/>
          <p14:tracePt t="37301" x="2254250" y="3441700"/>
          <p14:tracePt t="37393" x="2260600" y="3441700"/>
          <p14:tracePt t="37395" x="2279650" y="3441700"/>
          <p14:tracePt t="37401" x="2292350" y="3441700"/>
          <p14:tracePt t="37419" x="2387600" y="3448050"/>
          <p14:tracePt t="37435" x="2451100" y="3448050"/>
          <p14:tracePt t="37452" x="2482850" y="3460750"/>
          <p14:tracePt t="37577" x="2451100" y="3460750"/>
          <p14:tracePt t="37580" x="2432050" y="3460750"/>
          <p14:tracePt t="37585" x="2419350" y="3460750"/>
          <p14:tracePt t="37603" x="2387600" y="3460750"/>
          <p14:tracePt t="37620" x="2368550" y="3460750"/>
          <p14:tracePt t="37697" x="2374900" y="3460750"/>
          <p14:tracePt t="37700" x="2387600" y="3460750"/>
          <p14:tracePt t="37710" x="2406650" y="3460750"/>
          <p14:tracePt t="37718" x="2432050" y="3460750"/>
          <p14:tracePt t="37735" x="2470150" y="3460750"/>
          <p14:tracePt t="37737" x="2482850" y="3441700"/>
          <p14:tracePt t="37754" x="2501900" y="3441700"/>
          <p14:tracePt t="37772" x="2514600" y="3441700"/>
          <p14:tracePt t="37890" x="2495550" y="3441700"/>
          <p14:tracePt t="38020" x="0" y="0"/>
        </p14:tracePtLst>
        <p14:tracePtLst>
          <p14:tracePt t="40124" x="1689100" y="4108450"/>
          <p14:tracePt t="40168" x="1720850" y="4108450"/>
          <p14:tracePt t="40180" x="1739900" y="4108450"/>
          <p14:tracePt t="40187" x="1752600" y="4108450"/>
          <p14:tracePt t="40203" x="1771650" y="4108450"/>
          <p14:tracePt t="40220" x="1816100" y="4108450"/>
          <p14:tracePt t="40253" x="1930400" y="4114800"/>
          <p14:tracePt t="40286" x="2057400" y="4114800"/>
          <p14:tracePt t="40320" x="2197100" y="4127500"/>
          <p14:tracePt t="40334" x="2247900" y="4146550"/>
          <p14:tracePt t="40353" x="2324100" y="4146550"/>
          <p14:tracePt t="40368" x="2381250" y="4152900"/>
          <p14:tracePt t="40369" x="2387600" y="4159250"/>
          <p14:tracePt t="40385" x="2419350" y="4159250"/>
          <p14:tracePt t="40401" x="2470150" y="4159250"/>
          <p14:tracePt t="40419" x="2514600" y="4159250"/>
          <p14:tracePt t="40437" x="2565400" y="4159250"/>
          <p14:tracePt t="40453" x="2609850" y="4159250"/>
          <p14:tracePt t="40469" x="2628900" y="4159250"/>
          <p14:tracePt t="40491" x="2660650" y="4159250"/>
          <p14:tracePt t="40520" x="2673350" y="4159250"/>
          <p14:tracePt t="40558" x="2692400" y="4159250"/>
          <p14:tracePt t="40778" x="2686050" y="4159250"/>
          <p14:tracePt t="40789" x="2673350" y="4159250"/>
          <p14:tracePt t="40795" x="2654300" y="4159250"/>
          <p14:tracePt t="40804" x="2641600" y="4159250"/>
          <p14:tracePt t="40819" x="2590800" y="4159250"/>
          <p14:tracePt t="40852" x="2400300" y="4178300"/>
          <p14:tracePt t="40885" x="2133600" y="4178300"/>
          <p14:tracePt t="40919" x="1955800" y="4178300"/>
          <p14:tracePt t="40936" x="1911350" y="4178300"/>
          <p14:tracePt t="40954" x="1860550" y="4178300"/>
          <p14:tracePt t="40968" x="1847850" y="4178300"/>
          <p14:tracePt t="41085" x="1866900" y="4178300"/>
          <p14:tracePt t="41091" x="1879600" y="4178300"/>
          <p14:tracePt t="41102" x="1911350" y="4178300"/>
          <p14:tracePt t="41120" x="1974850" y="4178300"/>
          <p14:tracePt t="41135" x="2057400" y="4178300"/>
          <p14:tracePt t="41152" x="2165350" y="4178300"/>
          <p14:tracePt t="41168" x="2279650" y="4178300"/>
          <p14:tracePt t="41186" x="2355850" y="4178300"/>
          <p14:tracePt t="41202" x="2406650" y="4178300"/>
          <p14:tracePt t="41219" x="2470150" y="4178300"/>
          <p14:tracePt t="41237" x="2514600" y="4178300"/>
          <p14:tracePt t="41238" x="2533650" y="4178300"/>
          <p14:tracePt t="41252" x="2565400" y="4178300"/>
          <p14:tracePt t="41382" x="2546350" y="4178300"/>
          <p14:tracePt t="41385" x="2527300" y="4178300"/>
          <p14:tracePt t="41388" x="2514600" y="4178300"/>
          <p14:tracePt t="41401" x="2451100" y="4178300"/>
          <p14:tracePt t="41419" x="2355850" y="4184650"/>
          <p14:tracePt t="41436" x="2260600" y="4191000"/>
          <p14:tracePt t="41452" x="2197100" y="4191000"/>
          <p14:tracePt t="41469" x="2101850" y="4191000"/>
          <p14:tracePt t="41486" x="2038350" y="4191000"/>
          <p14:tracePt t="41505" x="2006600" y="4191000"/>
          <p14:tracePt t="41608" x="2038350" y="4191000"/>
          <p14:tracePt t="41611" x="2057400" y="4178300"/>
          <p14:tracePt t="41618" x="2101850" y="4171950"/>
          <p14:tracePt t="41635" x="2216150" y="4159250"/>
          <p14:tracePt t="41653" x="2374900" y="4159250"/>
          <p14:tracePt t="41669" x="2514600" y="4159250"/>
          <p14:tracePt t="41685" x="2609850" y="4159250"/>
          <p14:tracePt t="41704" x="2673350" y="4159250"/>
          <p14:tracePt t="41836" x="2641600" y="4159250"/>
          <p14:tracePt t="41842" x="2609850" y="4159250"/>
          <p14:tracePt t="41851" x="2578100" y="4159250"/>
          <p14:tracePt t="41869" x="2451100" y="4159250"/>
          <p14:tracePt t="41885" x="2317750" y="4159250"/>
          <p14:tracePt t="41903" x="2159000" y="4159250"/>
          <p14:tracePt t="41919" x="2044700" y="4159250"/>
          <p14:tracePt t="41935" x="1981200" y="4159250"/>
          <p14:tracePt t="41952" x="1968500" y="4159250"/>
          <p14:tracePt t="42025" x="2006600" y="4159250"/>
          <p14:tracePt t="42026" x="2025650" y="4159250"/>
          <p14:tracePt t="42028" x="2038350" y="4159250"/>
          <p14:tracePt t="42034" x="2089150" y="4159250"/>
          <p14:tracePt t="42051" x="2247900" y="4159250"/>
          <p14:tracePt t="42068" x="2419350" y="4159250"/>
          <p14:tracePt t="42085" x="2609850" y="4159250"/>
          <p14:tracePt t="42102" x="2705100" y="4178300"/>
          <p14:tracePt t="42119" x="2736850" y="4178300"/>
          <p14:tracePt t="42204" x="2705100" y="4178300"/>
          <p14:tracePt t="42207" x="2686050" y="4178300"/>
          <p14:tracePt t="42218" x="2609850" y="4191000"/>
          <p14:tracePt t="42234" x="2495550" y="4191000"/>
          <p14:tracePt t="42252" x="2419350" y="4191000"/>
          <p14:tracePt t="42269" x="2387600" y="4191000"/>
          <p14:tracePt t="42373" x="2413000" y="4191000"/>
          <p14:tracePt t="42375" x="2419350" y="4191000"/>
          <p14:tracePt t="42385" x="2451100" y="4178300"/>
          <p14:tracePt t="42402" x="2501900" y="4171950"/>
          <p14:tracePt t="42420" x="2546350" y="4171950"/>
          <p14:tracePt t="42435" x="2578100" y="4171950"/>
          <p14:tracePt t="42453" x="2590800" y="4165600"/>
          <p14:tracePt t="42485" x="0" y="0"/>
        </p14:tracePtLst>
        <p14:tracePtLst>
          <p14:tracePt t="43086" x="2870200" y="4159250"/>
          <p14:tracePt t="43140" x="2876550" y="4159250"/>
          <p14:tracePt t="43142" x="2882900" y="4159250"/>
          <p14:tracePt t="43152" x="2914650" y="4159250"/>
          <p14:tracePt t="43169" x="3022600" y="4159250"/>
          <p14:tracePt t="43202" x="3295650" y="4159250"/>
          <p14:tracePt t="43203" x="3308350" y="4159250"/>
          <p14:tracePt t="43204" x="3327400" y="4159250"/>
          <p14:tracePt t="43235" x="3625850" y="4159250"/>
          <p14:tracePt t="43236" x="3644900" y="4159250"/>
          <p14:tracePt t="43269" x="3943350" y="4191000"/>
          <p14:tracePt t="43270" x="3962400" y="4191000"/>
          <p14:tracePt t="43285" x="4057650" y="4191000"/>
          <p14:tracePt t="43302" x="4133850" y="4210050"/>
          <p14:tracePt t="43320" x="4197350" y="4210050"/>
          <p14:tracePt t="43334" x="4248150" y="4210050"/>
          <p14:tracePt t="43353" x="4292600" y="4210050"/>
          <p14:tracePt t="43368" x="4324350" y="4210050"/>
          <p14:tracePt t="43387" x="4375150" y="4210050"/>
          <p14:tracePt t="43403" x="4406900" y="4210050"/>
          <p14:tracePt t="43420" x="4451350" y="4210050"/>
          <p14:tracePt t="43435" x="4470400" y="4210050"/>
          <p14:tracePt t="43452" x="4502150" y="4210050"/>
          <p14:tracePt t="43492" x="4514850" y="4210050"/>
          <p14:tracePt t="43511" x="4533900" y="4210050"/>
          <p14:tracePt t="43539" x="4546600" y="4210050"/>
          <p14:tracePt t="43639" x="4514850" y="4216400"/>
          <p14:tracePt t="43642" x="4495800" y="4222750"/>
          <p14:tracePt t="43651" x="4451350" y="4241800"/>
          <p14:tracePt t="43668" x="4305300" y="4254500"/>
          <p14:tracePt t="43684" x="4133850" y="4273550"/>
          <p14:tracePt t="43702" x="3924300" y="4305300"/>
          <p14:tracePt t="43718" x="3752850" y="4318000"/>
          <p14:tracePt t="43719" x="3733800" y="4318000"/>
          <p14:tracePt t="43720" x="3721100" y="4318000"/>
          <p14:tracePt t="43734" x="3587750" y="4337050"/>
          <p14:tracePt t="43735" x="3568700" y="4337050"/>
          <p14:tracePt t="43751" x="3409950" y="4349750"/>
          <p14:tracePt t="43769" x="3251200" y="4356100"/>
          <p14:tracePt t="43784" x="3098800" y="4381500"/>
          <p14:tracePt t="43802" x="2990850" y="4400550"/>
          <p14:tracePt t="43818" x="2908300" y="4400550"/>
          <p14:tracePt t="43836" x="2876550" y="4413250"/>
          <p14:tracePt t="43921" x="2870200" y="4413250"/>
          <p14:tracePt t="43924" x="2870200" y="4400550"/>
          <p14:tracePt t="43945" x="2876550" y="4381500"/>
          <p14:tracePt t="43951" x="2882900" y="4368800"/>
          <p14:tracePt t="43968" x="2914650" y="4349750"/>
          <p14:tracePt t="43969" x="2921000" y="4337050"/>
          <p14:tracePt t="43985" x="2959100" y="4318000"/>
          <p14:tracePt t="43986" x="2978150" y="4318000"/>
          <p14:tracePt t="44001" x="3041650" y="4286250"/>
          <p14:tracePt t="44002" x="3054350" y="4286250"/>
          <p14:tracePt t="44018" x="3149600" y="4254500"/>
          <p14:tracePt t="44035" x="3276600" y="4235450"/>
          <p14:tracePt t="44036" x="3295650" y="4235450"/>
          <p14:tracePt t="44052" x="3435350" y="4222750"/>
          <p14:tracePt t="44068" x="3594100" y="4203700"/>
          <p14:tracePt t="44085" x="3771900" y="4203700"/>
          <p14:tracePt t="44102" x="3968750" y="4203700"/>
          <p14:tracePt t="44120" x="4114800" y="4210050"/>
          <p14:tracePt t="44135" x="4248150" y="4222750"/>
          <p14:tracePt t="44136" x="4260850" y="4222750"/>
          <p14:tracePt t="44152" x="4375150" y="4222750"/>
          <p14:tracePt t="44168" x="4470400" y="4241800"/>
          <p14:tracePt t="44169" x="4483100" y="4241800"/>
          <p14:tracePt t="44185" x="4546600" y="4241800"/>
          <p14:tracePt t="44202" x="4597400" y="4241800"/>
          <p14:tracePt t="44219" x="4629150" y="4241800"/>
          <p14:tracePt t="44404" x="4622800" y="4241800"/>
          <p14:tracePt t="44409" x="4610100" y="4241800"/>
          <p14:tracePt t="44435" x="4356100" y="4305300"/>
          <p14:tracePt t="44435" x="0" y="0"/>
        </p14:tracePtLst>
        <p14:tracePtLst>
          <p14:tracePt t="44992" x="2241550" y="4686300"/>
          <p14:tracePt t="45046" x="2247900" y="4686300"/>
          <p14:tracePt t="45051" x="2260600" y="4686300"/>
          <p14:tracePt t="45056" x="2279650" y="4686300"/>
          <p14:tracePt t="45069" x="2324100" y="4686300"/>
          <p14:tracePt t="45104" x="2470150" y="4686300"/>
          <p14:tracePt t="45137" x="2578100" y="4686300"/>
          <p14:tracePt t="45169" x="2692400" y="4679950"/>
          <p14:tracePt t="45185" x="2736850" y="4679950"/>
          <p14:tracePt t="45202" x="2755900" y="4679950"/>
          <p14:tracePt t="45250" x="2768600" y="4679950"/>
          <p14:tracePt t="45269" x="2787650" y="4679950"/>
          <p14:tracePt t="45280" x="2800350" y="4679950"/>
          <p14:tracePt t="45292" x="2819400" y="4679950"/>
          <p14:tracePt t="45478" x="2813050" y="4679950"/>
          <p14:tracePt t="45796" x="0" y="0"/>
        </p14:tracePtLst>
        <p14:tracePtLst>
          <p14:tracePt t="48642" x="1879600" y="5353050"/>
          <p14:tracePt t="48686" x="1898650" y="5353050"/>
          <p14:tracePt t="48720" x="1905000" y="5346700"/>
          <p14:tracePt t="48742" x="1892300" y="5334000"/>
          <p14:tracePt t="48746" x="1885950" y="5321300"/>
          <p14:tracePt t="48769" x="1828800" y="5270500"/>
          <p14:tracePt t="48804" x="1746250" y="5130800"/>
          <p14:tracePt t="48818" x="1727200" y="5067300"/>
          <p14:tracePt t="48835" x="1714500" y="5022850"/>
          <p14:tracePt t="48853" x="1714500" y="4991100"/>
          <p14:tracePt t="48872" x="1714500" y="4972050"/>
          <p14:tracePt t="48885" x="1739900" y="4933950"/>
          <p14:tracePt t="48903" x="1784350" y="4902200"/>
          <p14:tracePt t="48919" x="1835150" y="4889500"/>
          <p14:tracePt t="48937" x="1911350" y="4889500"/>
          <p14:tracePt t="48951" x="1962150" y="4889500"/>
          <p14:tracePt t="48969" x="2006600" y="4889500"/>
          <p14:tracePt t="48985" x="2057400" y="4889500"/>
          <p14:tracePt t="49002" x="2089150" y="4908550"/>
          <p14:tracePt t="49020" x="2120900" y="4972050"/>
          <p14:tracePt t="49035" x="2146300" y="4991100"/>
          <p14:tracePt t="49051" x="2159000" y="5041900"/>
          <p14:tracePt t="49072" x="2165350" y="5130800"/>
          <p14:tracePt t="49073" x="2178050" y="5137150"/>
          <p14:tracePt t="49085" x="2178050" y="5168900"/>
          <p14:tracePt t="49103" x="2159000" y="5232400"/>
          <p14:tracePt t="49118" x="2133600" y="5264150"/>
          <p14:tracePt t="49136" x="2076450" y="5308600"/>
          <p14:tracePt t="49155" x="2051050" y="5327650"/>
          <p14:tracePt t="49169" x="2019300" y="5334000"/>
          <p14:tracePt t="49190" x="1974850" y="5334000"/>
          <p14:tracePt t="49202" x="1943100" y="5334000"/>
          <p14:tracePt t="49219" x="1892300" y="5334000"/>
          <p14:tracePt t="49235" x="1879600" y="5314950"/>
          <p14:tracePt t="49253" x="1860550" y="5314950"/>
          <p14:tracePt t="49285" x="1854200" y="5308600"/>
          <p14:tracePt t="49287" x="1854200" y="5289550"/>
          <p14:tracePt t="49287" x="0" y="0"/>
        </p14:tracePtLst>
        <p14:tracePtLst>
          <p14:tracePt t="50710" x="7600950" y="5422900"/>
          <p14:tracePt t="50772" x="7607300" y="5422900"/>
          <p14:tracePt t="50774" x="7613650" y="5422900"/>
          <p14:tracePt t="50785" x="7645400" y="5422900"/>
          <p14:tracePt t="50803" x="7708900" y="5422900"/>
          <p14:tracePt t="50804" x="7721600" y="5422900"/>
          <p14:tracePt t="50838" x="7816850" y="5422900"/>
          <p14:tracePt t="50839" x="7835900" y="5422900"/>
          <p14:tracePt t="50870" x="7943850" y="5422900"/>
          <p14:tracePt t="50903" x="8102600" y="5422900"/>
          <p14:tracePt t="50918" x="8153400" y="5422900"/>
          <p14:tracePt t="50936" x="8216900" y="5422900"/>
          <p14:tracePt t="50954" x="8248650" y="5422900"/>
          <p14:tracePt t="50970" x="8293100" y="5422900"/>
          <p14:tracePt t="50986" x="8324850" y="5422900"/>
          <p14:tracePt t="51002" x="8356600" y="5422900"/>
          <p14:tracePt t="51020" x="8407400" y="5422900"/>
          <p14:tracePt t="51036" x="8451850" y="5422900"/>
          <p14:tracePt t="51053" x="8515350" y="5422900"/>
          <p14:tracePt t="51071" x="8578850" y="5422900"/>
          <p14:tracePt t="51085" x="8610600" y="5422900"/>
          <p14:tracePt t="51104" x="8661400" y="5422900"/>
          <p14:tracePt t="51122" x="8693150" y="5422900"/>
          <p14:tracePt t="51135" x="8724900" y="5422900"/>
          <p14:tracePt t="51157" x="8788400" y="5429250"/>
          <p14:tracePt t="51168" x="8832850" y="5429250"/>
          <p14:tracePt t="51187" x="8896350" y="5429250"/>
          <p14:tracePt t="51202" x="8928100" y="5448300"/>
          <p14:tracePt t="51218" x="8991600" y="5448300"/>
          <p14:tracePt t="51235" x="9042400" y="5461000"/>
          <p14:tracePt t="51255" x="9131300" y="5467350"/>
          <p14:tracePt t="51268" x="9194800" y="5486400"/>
          <p14:tracePt t="51286" x="9309100" y="5511800"/>
          <p14:tracePt t="51302" x="9404350" y="5543550"/>
          <p14:tracePt t="51318" x="9499600" y="5556250"/>
          <p14:tracePt t="51335" x="9582150" y="5556250"/>
          <p14:tracePt t="51353" x="9645650" y="5575300"/>
          <p14:tracePt t="51369" x="9709150" y="5575300"/>
          <p14:tracePt t="51385" x="9753600" y="5575300"/>
          <p14:tracePt t="51403" x="9836150" y="5575300"/>
          <p14:tracePt t="51404" x="9848850" y="5575300"/>
          <p14:tracePt t="51418" x="9912350" y="5575300"/>
          <p14:tracePt t="51436" x="9994900" y="5575300"/>
          <p14:tracePt t="51452" x="10039350" y="5575300"/>
          <p14:tracePt t="51469" x="10115550" y="5568950"/>
          <p14:tracePt t="51488" x="10185400" y="5568950"/>
          <p14:tracePt t="51502" x="10248900" y="5568950"/>
          <p14:tracePt t="51518" x="10325100" y="5562600"/>
          <p14:tracePt t="51535" x="10420350" y="5556250"/>
          <p14:tracePt t="51552" x="10547350" y="5556250"/>
          <p14:tracePt t="51553" x="10566400" y="5556250"/>
          <p14:tracePt t="51568" x="10674350" y="5556250"/>
          <p14:tracePt t="51569" x="10706100" y="5556250"/>
          <p14:tracePt t="51584" x="10801350" y="5575300"/>
          <p14:tracePt t="51585" x="10820400" y="5575300"/>
          <p14:tracePt t="51602" x="10915650" y="5575300"/>
          <p14:tracePt t="51619" x="10960100" y="5575300"/>
          <p14:tracePt t="51636" x="10991850" y="5575300"/>
          <p14:tracePt t="51656" x="11023600" y="5588000"/>
          <p14:tracePt t="51673" x="11087100" y="5588000"/>
          <p14:tracePt t="51686" x="11118850" y="5588000"/>
          <p14:tracePt t="51702" x="11150600" y="5588000"/>
          <p14:tracePt t="51721" x="11169650" y="5588000"/>
          <p14:tracePt t="51749" x="11182350" y="5588000"/>
          <p14:tracePt t="51952" x="0" y="0"/>
        </p14:tracePtLst>
        <p14:tracePtLst>
          <p14:tracePt t="53566" x="8959850" y="5461000"/>
          <p14:tracePt t="53574" x="8978900" y="5461000"/>
          <p14:tracePt t="53600" x="8991600" y="5461000"/>
          <p14:tracePt t="53606" x="9017000" y="5448300"/>
          <p14:tracePt t="53631" x="9023350" y="5441950"/>
          <p14:tracePt t="53639" x="9042400" y="5441950"/>
          <p14:tracePt t="53657" x="9055100" y="5441950"/>
          <p14:tracePt t="53688" x="9118600" y="5441950"/>
          <p14:tracePt t="53720" x="9182100" y="5441950"/>
          <p14:tracePt t="53753" x="9232900" y="5429250"/>
          <p14:tracePt t="53770" x="9245600" y="5429250"/>
          <p14:tracePt t="53827" x="9264650" y="5429250"/>
          <p14:tracePt t="53846" x="9277350" y="5429250"/>
          <p14:tracePt t="53859" x="9296400" y="5429250"/>
          <p14:tracePt t="53933" x="9302750" y="5429250"/>
          <p14:tracePt t="53949" x="9309100" y="5429250"/>
          <p14:tracePt t="54784" x="0" y="0"/>
        </p14:tracePtLst>
        <p14:tracePtLst>
          <p14:tracePt t="56752" x="7702550" y="5467350"/>
          <p14:tracePt t="56768" x="7708900" y="5461000"/>
          <p14:tracePt t="56788" x="7721600" y="5461000"/>
          <p14:tracePt t="56797" x="7740650" y="5461000"/>
          <p14:tracePt t="56804" x="7753350" y="5461000"/>
          <p14:tracePt t="56819" x="7772400" y="5461000"/>
          <p14:tracePt t="56837" x="7804150" y="5461000"/>
          <p14:tracePt t="56870" x="7880350" y="5461000"/>
          <p14:tracePt t="56902" x="7943850" y="5461000"/>
          <p14:tracePt t="56936" x="8039100" y="5461000"/>
          <p14:tracePt t="56953" x="8102600" y="5461000"/>
          <p14:tracePt t="56968" x="8134350" y="5461000"/>
          <p14:tracePt t="56986" x="8153400" y="5461000"/>
          <p14:tracePt t="57004" x="8166100" y="5461000"/>
          <p14:tracePt t="57019" x="8197850" y="5461000"/>
          <p14:tracePt t="57041" x="8261350" y="5461000"/>
          <p14:tracePt t="57052" x="8293100" y="5461000"/>
          <p14:tracePt t="57071" x="8343900" y="5461000"/>
          <p14:tracePt t="57086" x="8375650" y="5461000"/>
          <p14:tracePt t="57106" x="8407400" y="5461000"/>
          <p14:tracePt t="57118" x="8420100" y="5461000"/>
          <p14:tracePt t="57135" x="8451850" y="5461000"/>
          <p14:tracePt t="57154" x="8483600" y="5461000"/>
          <p14:tracePt t="57168" x="8502650" y="5461000"/>
          <p14:tracePt t="57186" x="8534400" y="5461000"/>
          <p14:tracePt t="57202" x="8566150" y="5461000"/>
          <p14:tracePt t="57220" x="8597900" y="5480050"/>
          <p14:tracePt t="57235" x="8610600" y="5480050"/>
          <p14:tracePt t="57254" x="8629650" y="5480050"/>
          <p14:tracePt t="57318" x="8642350" y="5480050"/>
          <p14:tracePt t="58216" x="0" y="0"/>
        </p14:tracePtLst>
        <p14:tracePtLst>
          <p14:tracePt t="59250" x="8985250" y="5492750"/>
          <p14:tracePt t="59357" x="8991600" y="5492750"/>
          <p14:tracePt t="59365" x="9010650" y="5492750"/>
          <p14:tracePt t="59385" x="9017000" y="5492750"/>
          <p14:tracePt t="59388" x="9023350" y="5492750"/>
          <p14:tracePt t="59402" x="9074150" y="5492750"/>
          <p14:tracePt t="59418" x="9169400" y="5492750"/>
          <p14:tracePt t="59436" x="9328150" y="5511800"/>
          <p14:tracePt t="59452" x="9455150" y="5524500"/>
          <p14:tracePt t="59485" x="9709150" y="5556250"/>
          <p14:tracePt t="59520" x="9867900" y="5556250"/>
          <p14:tracePt t="59552" x="10058400" y="5556250"/>
          <p14:tracePt t="59569" x="10185400" y="5575300"/>
          <p14:tracePt t="59585" x="10280650" y="5575300"/>
          <p14:tracePt t="59602" x="10375900" y="5575300"/>
          <p14:tracePt t="59619" x="10471150" y="5575300"/>
          <p14:tracePt t="59635" x="10566400" y="5575300"/>
          <p14:tracePt t="59652" x="10706100" y="5575300"/>
          <p14:tracePt t="59653" x="10725150" y="5575300"/>
          <p14:tracePt t="59668" x="10864850" y="5575300"/>
          <p14:tracePt t="59685" x="11055350" y="5575300"/>
          <p14:tracePt t="59702" x="11264900" y="5575300"/>
          <p14:tracePt t="59719" x="11436350" y="5575300"/>
          <p14:tracePt t="59720" x="11455400" y="5575300"/>
          <p14:tracePt t="59735" x="11550650" y="5575300"/>
          <p14:tracePt t="59753" x="11645900" y="5575300"/>
          <p14:tracePt t="59768" x="11684000" y="5568950"/>
          <p14:tracePt t="59841" x="11690350" y="5568950"/>
          <p14:tracePt t="60080" x="11671300" y="5568950"/>
          <p14:tracePt t="60084" x="11658600" y="5568950"/>
          <p14:tracePt t="60090" x="11639550" y="5568950"/>
          <p14:tracePt t="60102" x="11607800" y="5575300"/>
          <p14:tracePt t="60118" x="11531600" y="5588000"/>
          <p14:tracePt t="60118" x="0" y="0"/>
        </p14:tracePtLst>
        <p14:tracePtLst>
          <p14:tracePt t="61123" x="9639300" y="5492750"/>
          <p14:tracePt t="61127" x="9626600" y="5492750"/>
          <p14:tracePt t="61137" x="9620250" y="5492750"/>
          <p14:tracePt t="61156" x="9607550" y="5473700"/>
          <p14:tracePt t="61168" x="9588500" y="5448300"/>
          <p14:tracePt t="61185" x="9569450" y="5416550"/>
          <p14:tracePt t="61203" x="9556750" y="5384800"/>
          <p14:tracePt t="61237" x="9544050" y="5283200"/>
          <p14:tracePt t="61274" x="9537700" y="5162550"/>
          <p14:tracePt t="61303" x="9550400" y="5099050"/>
          <p14:tracePt t="61319" x="9563100" y="5080000"/>
          <p14:tracePt t="61337" x="9582150" y="5067300"/>
          <p14:tracePt t="61354" x="9626600" y="5060950"/>
          <p14:tracePt t="61368" x="9690100" y="5060950"/>
          <p14:tracePt t="61385" x="9804400" y="5060950"/>
          <p14:tracePt t="61402" x="9880600" y="5067300"/>
          <p14:tracePt t="61403" x="9899650" y="5067300"/>
          <p14:tracePt t="61418" x="9963150" y="5080000"/>
          <p14:tracePt t="61419" x="9975850" y="5080000"/>
          <p14:tracePt t="61435" x="10007600" y="5099050"/>
          <p14:tracePt t="61436" x="10026650" y="5105400"/>
          <p14:tracePt t="61452" x="10071100" y="5111750"/>
          <p14:tracePt t="61469" x="10102850" y="5143500"/>
          <p14:tracePt t="61485" x="10128250" y="5168900"/>
          <p14:tracePt t="61506" x="10153650" y="5226050"/>
          <p14:tracePt t="61519" x="10160000" y="5232400"/>
          <p14:tracePt t="61538" x="10160000" y="5276850"/>
          <p14:tracePt t="61551" x="10160000" y="5308600"/>
          <p14:tracePt t="61570" x="10160000" y="5359400"/>
          <p14:tracePt t="61585" x="10134600" y="5403850"/>
          <p14:tracePt t="61602" x="10083800" y="5448300"/>
          <p14:tracePt t="61620" x="10039350" y="5480050"/>
          <p14:tracePt t="61635" x="10007600" y="5480050"/>
          <p14:tracePt t="61653" x="9944100" y="5480050"/>
          <p14:tracePt t="61669" x="9880600" y="5480050"/>
          <p14:tracePt t="61670" x="9861550" y="5480050"/>
          <p14:tracePt t="61685" x="9798050" y="5480050"/>
          <p14:tracePt t="61702" x="9734550" y="5435600"/>
          <p14:tracePt t="61719" x="9702800" y="5397500"/>
          <p14:tracePt t="61739" x="9683750" y="5353050"/>
          <p14:tracePt t="61751" x="9683750" y="5321300"/>
          <p14:tracePt t="61769" x="9683750" y="5276850"/>
          <p14:tracePt t="61786" x="9683750" y="5226050"/>
          <p14:tracePt t="61804" x="9683750" y="5194300"/>
          <p14:tracePt t="61818" x="9683750" y="5156200"/>
          <p14:tracePt t="61819" x="9690100" y="5149850"/>
          <p14:tracePt t="61835" x="9734550" y="5118100"/>
          <p14:tracePt t="61857" x="9772650" y="5111750"/>
          <p14:tracePt t="61870" x="9804400" y="5092700"/>
          <p14:tracePt t="61889" x="9848850" y="5092700"/>
          <p14:tracePt t="61902" x="9893300" y="5105400"/>
          <p14:tracePt t="61919" x="9925050" y="5118100"/>
          <p14:tracePt t="61939" x="9956800" y="5181600"/>
          <p14:tracePt t="61953" x="9956800" y="5213350"/>
          <p14:tracePt t="61969" x="9956800" y="5264150"/>
          <p14:tracePt t="61985" x="9956800" y="5308600"/>
          <p14:tracePt t="62002" x="9937750" y="5372100"/>
          <p14:tracePt t="62019" x="9880600" y="5416550"/>
          <p14:tracePt t="62035" x="9829800" y="5429250"/>
          <p14:tracePt t="62057" x="9785350" y="5429250"/>
          <p14:tracePt t="62072" x="9753600" y="5429250"/>
          <p14:tracePt t="62086" x="9721850" y="5410200"/>
          <p14:tracePt t="62105" x="9696450" y="5372100"/>
          <p14:tracePt t="62120" x="9696450" y="5321300"/>
          <p14:tracePt t="62135" x="9683750" y="5289550"/>
          <p14:tracePt t="62152" x="9683750" y="5257800"/>
          <p14:tracePt t="62169" x="9709150" y="5219700"/>
          <p14:tracePt t="62185" x="9772650" y="5207000"/>
          <p14:tracePt t="62202" x="9848850" y="5207000"/>
          <p14:tracePt t="62218" x="9912350" y="5207000"/>
          <p14:tracePt t="62236" x="9975850" y="5207000"/>
          <p14:tracePt t="62252" x="10026650" y="5226050"/>
          <p14:tracePt t="62269" x="10052050" y="5245100"/>
          <p14:tracePt t="62286" x="10064750" y="5295900"/>
          <p14:tracePt t="62306" x="10064750" y="5340350"/>
          <p14:tracePt t="62320" x="10064750" y="5384800"/>
          <p14:tracePt t="62336" x="10045700" y="5403850"/>
          <p14:tracePt t="62351" x="10007600" y="5429250"/>
          <p14:tracePt t="62369" x="9956800" y="5429250"/>
          <p14:tracePt t="62385" x="9912350" y="5429250"/>
          <p14:tracePt t="62402" x="9861550" y="5410200"/>
          <p14:tracePt t="62420" x="9817100" y="5353050"/>
          <p14:tracePt t="62436" x="9791700" y="5308600"/>
          <p14:tracePt t="62451" x="9779000" y="5276850"/>
          <p14:tracePt t="62471" x="9779000" y="5245100"/>
          <p14:tracePt t="62489" x="9779000" y="5226050"/>
          <p14:tracePt t="62515" x="9779000" y="5207000"/>
          <p14:tracePt t="62536" x="9785350" y="5207000"/>
          <p14:tracePt t="62551" x="9817100" y="5207000"/>
          <p14:tracePt t="62608" x="9829800" y="5207000"/>
          <p14:tracePt t="62618" x="9829800" y="5213350"/>
          <p14:tracePt t="62630" x="9829800" y="5232400"/>
          <p14:tracePt t="62639" x="9829800" y="5245100"/>
          <p14:tracePt t="62652" x="9829800" y="5264150"/>
          <p14:tracePt t="62674" x="9829800" y="5295900"/>
          <p14:tracePt t="62705" x="9823450" y="5302250"/>
          <p14:tracePt t="62717" x="9817100" y="5302250"/>
          <p14:tracePt t="63592" x="9810750" y="5302250"/>
          <p14:tracePt t="63622" x="9810750" y="5289550"/>
          <p14:tracePt t="63688" x="9810750" y="5283200"/>
          <p14:tracePt t="63714" x="9817100" y="5283200"/>
          <p14:tracePt t="63755" x="9829800" y="5289550"/>
          <p14:tracePt t="63821" x="9836150" y="5302250"/>
          <p14:tracePt t="63826" x="9842500" y="5308600"/>
          <p14:tracePt t="63837" x="9842500" y="5327650"/>
          <p14:tracePt t="63853" x="9842500" y="5340350"/>
          <p14:tracePt t="63869" x="9842500" y="5359400"/>
          <p14:tracePt t="63889" x="9848850" y="5384800"/>
          <p14:tracePt t="63902" x="9861550" y="5403850"/>
          <p14:tracePt t="63918" x="9861550" y="5422900"/>
          <p14:tracePt t="63937" x="9861550" y="5454650"/>
          <p14:tracePt t="63957" x="9861550" y="5467350"/>
          <p14:tracePt t="64015" x="9861550" y="5486400"/>
          <p14:tracePt t="64061" x="9861550" y="5499100"/>
          <p14:tracePt t="64128" x="9861550" y="5518150"/>
          <p14:tracePt t="64149" x="9861550" y="5530850"/>
          <p14:tracePt t="64395" x="0" y="0"/>
        </p14:tracePtLst>
        <p14:tracePtLst>
          <p14:tracePt t="68923" x="9531350" y="5429250"/>
          <p14:tracePt t="69192" x="9550400" y="5429250"/>
          <p14:tracePt t="69227" x="9563100" y="5429250"/>
          <p14:tracePt t="69307" x="9582150" y="5429250"/>
          <p14:tracePt t="69423" x="0" y="0"/>
        </p14:tracePtLst>
        <p14:tracePtLst>
          <p14:tracePt t="69930" x="10052050" y="4845050"/>
          <p14:tracePt t="69971" x="10045700" y="4845050"/>
          <p14:tracePt t="69972" x="10045700" y="4851400"/>
          <p14:tracePt t="69985" x="10020300" y="4889500"/>
          <p14:tracePt t="70004" x="9969500" y="4978400"/>
          <p14:tracePt t="70037" x="9848850" y="5200650"/>
          <p14:tracePt t="70069" x="9759950" y="5340350"/>
          <p14:tracePt t="70071" x="9753600" y="5359400"/>
          <p14:tracePt t="70102" x="9702800" y="5448300"/>
          <p14:tracePt t="70120" x="9683750" y="5467350"/>
          <p14:tracePt t="70599" x="0" y="0"/>
        </p14:tracePtLst>
        <p14:tracePtLst>
          <p14:tracePt t="72139" x="9029700" y="5499100"/>
          <p14:tracePt t="72203" x="9036050" y="5492750"/>
          <p14:tracePt t="72205" x="9042400" y="5492750"/>
          <p14:tracePt t="72221" x="9055100" y="5492750"/>
          <p14:tracePt t="72236" x="9086850" y="5492750"/>
          <p14:tracePt t="72270" x="9144000" y="5480050"/>
          <p14:tracePt t="72306" x="9169400" y="5473700"/>
          <p14:tracePt t="72406" x="9182100" y="5473700"/>
          <p14:tracePt t="72711" x="0" y="0"/>
        </p14:tracePtLst>
        <p14:tracePtLst>
          <p14:tracePt t="75942" x="10420350" y="5429250"/>
          <p14:tracePt t="75963" x="10439400" y="5429250"/>
          <p14:tracePt t="75965" x="10452100" y="5429250"/>
          <p14:tracePt t="75970" x="10471150" y="5429250"/>
          <p14:tracePt t="75985" x="10515600" y="5429250"/>
          <p14:tracePt t="76003" x="10598150" y="5429250"/>
          <p14:tracePt t="76019" x="10661650" y="5429250"/>
          <p14:tracePt t="76054" x="10788650" y="5448300"/>
          <p14:tracePt t="76055" x="10801350" y="5448300"/>
          <p14:tracePt t="76087" x="10928350" y="5448300"/>
          <p14:tracePt t="76119" x="11010900" y="5448300"/>
          <p14:tracePt t="76136" x="11023600" y="5448300"/>
          <p14:tracePt t="76152" x="11042650" y="5448300"/>
          <p14:tracePt t="76172" x="11055350" y="5448300"/>
          <p14:tracePt t="76188" x="11074400" y="5448300"/>
          <p14:tracePt t="76241" x="11087100" y="5448300"/>
          <p14:tracePt t="76257" x="11106150" y="5448300"/>
          <p14:tracePt t="76286" x="11118850" y="5448300"/>
          <p14:tracePt t="76947" x="0" y="0"/>
        </p14:tracePtLst>
        <p14:tracePtLst>
          <p14:tracePt t="78761" x="2482850" y="5321300"/>
          <p14:tracePt t="78796" x="2501900" y="5321300"/>
          <p14:tracePt t="78805" x="2514600" y="5321300"/>
          <p14:tracePt t="78815" x="2533650" y="5334000"/>
          <p14:tracePt t="78824" x="2546350" y="5334000"/>
          <p14:tracePt t="78839" x="2565400" y="5334000"/>
          <p14:tracePt t="78869" x="2673350" y="5334000"/>
          <p14:tracePt t="78902" x="2882900" y="5334000"/>
          <p14:tracePt t="78936" x="3073400" y="5334000"/>
          <p14:tracePt t="78952" x="3117850" y="5334000"/>
          <p14:tracePt t="78969" x="3168650" y="5334000"/>
          <p14:tracePt t="78987" x="3232150" y="5334000"/>
          <p14:tracePt t="79002" x="3276600" y="5334000"/>
          <p14:tracePt t="79020" x="3340100" y="5334000"/>
          <p14:tracePt t="79036" x="3390900" y="5334000"/>
          <p14:tracePt t="79052" x="3422650" y="5334000"/>
          <p14:tracePt t="79069" x="3454400" y="5334000"/>
          <p14:tracePt t="79089" x="3486150" y="5334000"/>
          <p14:tracePt t="79102" x="3498850" y="5334000"/>
          <p14:tracePt t="79119" x="3530600" y="5334000"/>
          <p14:tracePt t="79121" x="3549650" y="5334000"/>
          <p14:tracePt t="79136" x="3562350" y="5334000"/>
          <p14:tracePt t="79155" x="3581400" y="5334000"/>
          <p14:tracePt t="79173" x="3594100" y="5334000"/>
          <p14:tracePt t="79191" x="3613150" y="5334000"/>
          <p14:tracePt t="79217" x="3625850" y="5334000"/>
          <p14:tracePt t="79330" x="3644900" y="5334000"/>
          <p14:tracePt t="79355" x="3657600" y="5334000"/>
          <p14:tracePt t="79370" x="3676650" y="5334000"/>
          <p14:tracePt t="79379" x="3689350" y="5334000"/>
          <p14:tracePt t="79396" x="3708400" y="5334000"/>
          <p14:tracePt t="79459" x="3721100" y="5334000"/>
          <p14:tracePt t="79482" x="3740150" y="5334000"/>
          <p14:tracePt t="79503" x="3752850" y="5334000"/>
          <p14:tracePt t="79583" x="3771900" y="5334000"/>
          <p14:tracePt t="79595" x="3784600" y="5334000"/>
          <p14:tracePt t="79614" x="3803650" y="5334000"/>
          <p14:tracePt t="79642" x="3816350" y="5334000"/>
          <p14:tracePt t="79655" x="3835400" y="5334000"/>
          <p14:tracePt t="79673" x="3860800" y="5334000"/>
          <p14:tracePt t="79676" x="3867150" y="5334000"/>
          <p14:tracePt t="79691" x="3879850" y="5334000"/>
          <p14:tracePt t="79708" x="3898900" y="5334000"/>
          <p14:tracePt t="79721" x="3911600" y="5334000"/>
          <p14:tracePt t="79737" x="3930650" y="5334000"/>
          <p14:tracePt t="79756" x="3943350" y="5334000"/>
          <p14:tracePt t="79771" x="3975100" y="5334000"/>
          <p14:tracePt t="79789" x="3994150" y="5334000"/>
          <p14:tracePt t="79804" x="4019550" y="5334000"/>
          <p14:tracePt t="79861" x="4025900" y="5334000"/>
          <p14:tracePt t="79873" x="4038600" y="5334000"/>
          <p14:tracePt t="79976" x="4057650" y="5334000"/>
          <p14:tracePt t="79984" x="4070350" y="5334000"/>
          <p14:tracePt t="79999" x="4089400" y="5334000"/>
          <p14:tracePt t="80014" x="4102100" y="5334000"/>
          <p14:tracePt t="80069" x="4121150" y="5334000"/>
          <p14:tracePt t="80133" x="4146550" y="5334000"/>
          <p14:tracePt t="80281" x="4152900" y="5334000"/>
          <p14:tracePt t="80319" x="4165600" y="5334000"/>
          <p14:tracePt t="80374" x="4184650" y="5334000"/>
          <p14:tracePt t="80558" x="0" y="0"/>
        </p14:tracePtLst>
        <p14:tracePtLst>
          <p14:tracePt t="82347" x="2508250" y="5308600"/>
          <p14:tracePt t="82353" x="2508250" y="5321300"/>
          <p14:tracePt t="82361" x="2514600" y="5321300"/>
          <p14:tracePt t="82384" x="2533650" y="5321300"/>
          <p14:tracePt t="82395" x="2546350" y="5321300"/>
          <p14:tracePt t="82411" x="2565400" y="5321300"/>
          <p14:tracePt t="82418" x="2578100" y="5321300"/>
          <p14:tracePt t="82436" x="2628900" y="5321300"/>
          <p14:tracePt t="82469" x="2705100" y="5334000"/>
          <p14:tracePt t="82505" x="2819400" y="5334000"/>
          <p14:tracePt t="82506" x="2832100" y="5334000"/>
          <p14:tracePt t="82537" x="2990850" y="5334000"/>
          <p14:tracePt t="82553" x="3086100" y="5334000"/>
          <p14:tracePt t="82568" x="3168650" y="5334000"/>
          <p14:tracePt t="82586" x="3244850" y="5353050"/>
          <p14:tracePt t="82602" x="3308350" y="5353050"/>
          <p14:tracePt t="82619" x="3390900" y="5353050"/>
          <p14:tracePt t="82636" x="3486150" y="5353050"/>
          <p14:tracePt t="82652" x="3562350" y="5359400"/>
          <p14:tracePt t="82670" x="3657600" y="5384800"/>
          <p14:tracePt t="82686" x="3721100" y="5384800"/>
          <p14:tracePt t="82703" x="3784600" y="5384800"/>
          <p14:tracePt t="82720" x="3835400" y="5384800"/>
          <p14:tracePt t="82722" x="3848100" y="5384800"/>
          <p14:tracePt t="82736" x="3879850" y="5384800"/>
          <p14:tracePt t="82753" x="3930650" y="5397500"/>
          <p14:tracePt t="82768" x="3962400" y="5397500"/>
          <p14:tracePt t="82786" x="4006850" y="5397500"/>
          <p14:tracePt t="82802" x="4038600" y="5397500"/>
          <p14:tracePt t="82822" x="4057650" y="5397500"/>
          <p14:tracePt t="82837" x="4089400" y="5397500"/>
          <p14:tracePt t="82853" x="4102100" y="5397500"/>
          <p14:tracePt t="82871" x="4133850" y="5397500"/>
          <p14:tracePt t="82887" x="4165600" y="5397500"/>
          <p14:tracePt t="82928" x="4184650" y="5397500"/>
          <p14:tracePt t="82941" x="4197350" y="5397500"/>
          <p14:tracePt t="82968" x="4216400" y="5397500"/>
          <p14:tracePt t="82998" x="4229100" y="5397500"/>
          <p14:tracePt t="84081" x="4210050" y="5397500"/>
          <p14:tracePt t="84087" x="4197350" y="5397500"/>
          <p14:tracePt t="84097" x="0" y="0"/>
        </p14:tracePtLst>
        <p14:tracePtLst>
          <p14:tracePt t="85122" x="4591050" y="5378450"/>
          <p14:tracePt t="85201" x="4597400" y="5378450"/>
          <p14:tracePt t="85210" x="4610100" y="5378450"/>
          <p14:tracePt t="85219" x="4629150" y="5378450"/>
          <p14:tracePt t="85238" x="4673600" y="5378450"/>
          <p14:tracePt t="85271" x="4762500" y="5372100"/>
          <p14:tracePt t="85302" x="4832350" y="5365750"/>
          <p14:tracePt t="85304" x="4851400" y="5365750"/>
          <p14:tracePt t="85337" x="4927600" y="5346700"/>
          <p14:tracePt t="85351" x="4959350" y="5346700"/>
          <p14:tracePt t="85371" x="5010150" y="5346700"/>
          <p14:tracePt t="85387" x="5073650" y="5346700"/>
          <p14:tracePt t="85402" x="5137150" y="5346700"/>
          <p14:tracePt t="85418" x="5168900" y="5346700"/>
          <p14:tracePt t="85437" x="5181600" y="5346700"/>
          <p14:tracePt t="85452" x="5207000" y="5353050"/>
          <p14:tracePt t="85779" x="5194300" y="5353050"/>
          <p14:tracePt t="85779" x="0" y="0"/>
        </p14:tracePtLst>
        <p14:tracePtLst>
          <p14:tracePt t="86525" x="3556000" y="5886450"/>
          <p14:tracePt t="86590" x="3562350" y="5886450"/>
          <p14:tracePt t="86606" x="3581400" y="5886450"/>
          <p14:tracePt t="86608" x="3594100" y="5886450"/>
          <p14:tracePt t="86619" x="3613150" y="5886450"/>
          <p14:tracePt t="86653" x="3721100" y="5854700"/>
          <p14:tracePt t="86687" x="3803650" y="5842000"/>
          <p14:tracePt t="86719" x="3816350" y="5842000"/>
          <p14:tracePt t="86875" x="3835400" y="5842000"/>
          <p14:tracePt t="86879" x="3848100" y="5842000"/>
          <p14:tracePt t="86903" x="3867150" y="5842000"/>
          <p14:tracePt t="872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b="0" i="0" kern="10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BC4847-0A4E-D2C7-5743-4A5DE3B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54"/>
    </mc:Choice>
    <mc:Fallback>
      <p:transition spd="slow" advTm="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1" x="3854450" y="2374900"/>
          <p14:tracePt t="16491" x="4108450" y="2343150"/>
          <p14:tracePt t="16497" x="4152900" y="2343150"/>
          <p14:tracePt t="16514" x="4267200" y="2324100"/>
          <p14:tracePt t="16533" x="4394200" y="2324100"/>
          <p14:tracePt t="16548" x="4438650" y="2324100"/>
          <p14:tracePt t="16613" x="4419600" y="2324100"/>
          <p14:tracePt t="16617" x="4406900" y="2324100"/>
          <p14:tracePt t="16631" x="4343400" y="2330450"/>
          <p14:tracePt t="16664" x="4038600" y="2343150"/>
          <p14:tracePt t="16682" x="3911600" y="2343150"/>
          <p14:tracePt t="16698" x="3879850" y="2343150"/>
          <p14:tracePt t="16716" x="3867150" y="2343150"/>
          <p14:tracePt t="16796" x="3898900" y="2343150"/>
          <p14:tracePt t="16797" x="3917950" y="2343150"/>
          <p14:tracePt t="16800" x="3930650" y="2343150"/>
          <p14:tracePt t="16814" x="4025900" y="2343150"/>
          <p14:tracePt t="16831" x="4140200" y="2362200"/>
          <p14:tracePt t="16848" x="4171950" y="2362200"/>
          <p14:tracePt t="16904" x="4159250" y="2368550"/>
          <p14:tracePt t="16908" x="4152900" y="2374900"/>
          <p14:tracePt t="16915" x="4133850" y="2374900"/>
          <p14:tracePt t="16930" x="4102100" y="2374900"/>
          <p14:tracePt t="16948" x="4089400" y="2393950"/>
          <p14:tracePt t="16965" x="4070350" y="2393950"/>
          <p14:tracePt t="16983" x="4057650" y="2393950"/>
          <p14:tracePt t="17027" x="4076700" y="2393950"/>
          <p14:tracePt t="17030" x="4089400" y="2393950"/>
          <p14:tracePt t="17035" x="4108450" y="2393950"/>
          <p14:tracePt t="17047" x="4152900" y="2393950"/>
          <p14:tracePt t="17064" x="4279900" y="2393950"/>
          <p14:tracePt t="17080" x="4375150" y="2387600"/>
          <p14:tracePt t="17081" x="4394200" y="2387600"/>
          <p14:tracePt t="17100" x="4425950" y="2387600"/>
          <p14:tracePt t="17221" x="0" y="0"/>
        </p14:tracePtLst>
        <p14:tracePtLst>
          <p14:tracePt t="22674" x="3232150" y="3536950"/>
          <p14:tracePt t="22702" x="3232150" y="3530600"/>
          <p14:tracePt t="22714" x="3251200" y="3530600"/>
          <p14:tracePt t="22720" x="3263900" y="3530600"/>
          <p14:tracePt t="22748" x="3327400" y="3530600"/>
          <p14:tracePt t="22781" x="3409950" y="3530600"/>
          <p14:tracePt t="22797" x="3467100" y="3530600"/>
          <p14:tracePt t="22814" x="3511550" y="3530600"/>
          <p14:tracePt t="22832" x="3530600" y="3530600"/>
          <p14:tracePt t="22852" x="3543300" y="3530600"/>
          <p14:tracePt t="22868" x="3562350" y="3530600"/>
          <p14:tracePt t="22883" x="3575050" y="3530600"/>
          <p14:tracePt t="22902" x="3606800" y="3530600"/>
          <p14:tracePt t="22917" x="3625850" y="3530600"/>
          <p14:tracePt t="22932" x="3644900" y="3524250"/>
          <p14:tracePt t="22949" x="3676650" y="3517900"/>
          <p14:tracePt t="25212" x="0" y="0"/>
        </p14:tracePtLst>
        <p14:tracePtLst>
          <p14:tracePt t="25744" x="3898900" y="3536950"/>
          <p14:tracePt t="25765" x="3917950" y="3536950"/>
          <p14:tracePt t="25769" x="3924300" y="3543300"/>
          <p14:tracePt t="25781" x="3949700" y="3549650"/>
          <p14:tracePt t="25800" x="3994150" y="3549650"/>
          <p14:tracePt t="25814" x="4044950" y="3549650"/>
          <p14:tracePt t="25831" x="4108450" y="3549650"/>
          <p14:tracePt t="25848" x="4203700" y="3549650"/>
          <p14:tracePt t="25881" x="4298950" y="3549650"/>
          <p14:tracePt t="26148" x="0" y="0"/>
        </p14:tracePtLst>
        <p14:tracePtLst>
          <p14:tracePt t="26714" x="3232150" y="4686300"/>
          <p14:tracePt t="26765" x="3232150" y="4711700"/>
          <p14:tracePt t="26782" x="3263900" y="4711700"/>
          <p14:tracePt t="26798" x="3295650" y="4724400"/>
          <p14:tracePt t="26833" x="3378200" y="4724400"/>
          <p14:tracePt t="26864" x="3454400" y="4743450"/>
          <p14:tracePt t="26899" x="3536950" y="4775200"/>
          <p14:tracePt t="27084" x="3549650" y="4775200"/>
          <p14:tracePt t="27084" x="0" y="0"/>
        </p14:tracePtLst>
        <p14:tracePtLst>
          <p14:tracePt t="27399" x="3835400" y="4768850"/>
          <p14:tracePt t="27406" x="3854450" y="4768850"/>
          <p14:tracePt t="27417" x="3867150" y="4768850"/>
          <p14:tracePt t="27431" x="3898900" y="4775200"/>
          <p14:tracePt t="27448" x="3949700" y="4775200"/>
          <p14:tracePt t="27464" x="3981450" y="4775200"/>
          <p14:tracePt t="27485" x="4044950" y="4775200"/>
          <p14:tracePt t="27498" x="4076700" y="4787900"/>
          <p14:tracePt t="27515" x="4108450" y="4787900"/>
          <p14:tracePt t="27535" x="4152900" y="4787900"/>
          <p14:tracePt t="27547" x="4178300" y="4787900"/>
          <p14:tracePt t="27578" x="4184650" y="4787900"/>
          <p14:tracePt t="27598" x="4203700" y="4787900"/>
          <p14:tracePt t="27768" x="0" y="0"/>
        </p14:tracePtLst>
        <p14:tracePtLst>
          <p14:tracePt t="28668" x="3048000" y="5962650"/>
          <p14:tracePt t="28689" x="3054350" y="5962650"/>
          <p14:tracePt t="28706" x="3067050" y="5949950"/>
          <p14:tracePt t="28717" x="3073400" y="5943600"/>
          <p14:tracePt t="28724" x="3092450" y="5943600"/>
          <p14:tracePt t="28732" x="3105150" y="5943600"/>
          <p14:tracePt t="28766" x="3187700" y="5930900"/>
          <p14:tracePt t="28799" x="3263900" y="5911850"/>
          <p14:tracePt t="28833" x="3378200" y="5911850"/>
          <p14:tracePt t="28848" x="3441700" y="5899150"/>
          <p14:tracePt t="28864" x="3486150" y="5899150"/>
          <p14:tracePt t="28881" x="3505200" y="5899150"/>
          <p14:tracePt t="28898" x="3536950" y="5899150"/>
          <p14:tracePt t="28915" x="3549650" y="5899150"/>
          <p14:tracePt t="28932" x="3581400" y="5880100"/>
          <p14:tracePt t="28948" x="3625850" y="5873750"/>
          <p14:tracePt t="28965" x="3632200" y="5867400"/>
          <p14:tracePt t="29183" x="3663950" y="5867400"/>
          <p14:tracePt t="29184" x="3676650" y="5867400"/>
          <p14:tracePt t="29184" x="0" y="0"/>
        </p14:tracePtLst>
        <p14:tracePtLst>
          <p14:tracePt t="29992" x="3873500" y="5949950"/>
          <p14:tracePt t="30043" x="3879850" y="5943600"/>
          <p14:tracePt t="30049" x="3886200" y="5943600"/>
          <p14:tracePt t="30061" x="3898900" y="5943600"/>
          <p14:tracePt t="30065" x="3917950" y="5943600"/>
          <p14:tracePt t="30098" x="3981450" y="5943600"/>
          <p14:tracePt t="30133" x="4044950" y="5930900"/>
          <p14:tracePt t="30135" x="4057650" y="5930900"/>
          <p14:tracePt t="30167" x="4076700" y="5930900"/>
          <p14:tracePt t="30240" x="4089400" y="5930900"/>
          <p14:tracePt t="30269" x="4108450" y="5930900"/>
          <p14:tracePt t="30294" x="4121150" y="5930900"/>
          <p14:tracePt t="30323" x="4140200" y="5930900"/>
          <p14:tracePt t="30370" x="4152900" y="5930900"/>
          <p14:tracePt t="30468" x="0" y="0"/>
        </p14:tracePtLst>
        <p14:tracePtLst>
          <p14:tracePt t="35038" x="5327650" y="3657600"/>
          <p14:tracePt t="35046" x="5346700" y="3657600"/>
          <p14:tracePt t="35052" x="5359400" y="3657600"/>
          <p14:tracePt t="35064" x="5410200" y="3657600"/>
          <p14:tracePt t="35081" x="5486400" y="3657600"/>
          <p14:tracePt t="35097" x="5568950" y="3657600"/>
          <p14:tracePt t="35114" x="5727700" y="3657600"/>
          <p14:tracePt t="35148" x="6076950" y="3625850"/>
          <p14:tracePt t="35182" x="6483350" y="3594100"/>
          <p14:tracePt t="35215" x="7010400" y="3613150"/>
          <p14:tracePt t="35231" x="7283450" y="3632200"/>
          <p14:tracePt t="35232" x="7308850" y="3638550"/>
          <p14:tracePt t="35247" x="7518400" y="3663950"/>
          <p14:tracePt t="35265" x="7740650" y="3676650"/>
          <p14:tracePt t="35281" x="7848600" y="3695700"/>
          <p14:tracePt t="35297" x="7956550" y="3695700"/>
          <p14:tracePt t="35315" x="8102600" y="3695700"/>
          <p14:tracePt t="35331" x="8197850" y="3695700"/>
          <p14:tracePt t="35349" x="8293100" y="3695700"/>
          <p14:tracePt t="35364" x="8324850" y="3695700"/>
          <p14:tracePt t="35382" x="8337550" y="3695700"/>
          <p14:tracePt t="35399" x="8356600" y="3695700"/>
          <p14:tracePt t="35748" x="0" y="0"/>
        </p14:tracePtLst>
        <p14:tracePtLst>
          <p14:tracePt t="37393" x="4622800" y="4851400"/>
          <p14:tracePt t="37404" x="4629150" y="4851400"/>
          <p14:tracePt t="37415" x="4660900" y="4851400"/>
          <p14:tracePt t="37431" x="4692650" y="4851400"/>
          <p14:tracePt t="37432" x="4711700" y="4851400"/>
          <p14:tracePt t="37448" x="4743450" y="4851400"/>
          <p14:tracePt t="37466" x="4806950" y="4851400"/>
          <p14:tracePt t="37482" x="4883150" y="4851400"/>
          <p14:tracePt t="37515" x="5200650" y="4851400"/>
          <p14:tracePt t="37516" x="5219700" y="4851400"/>
          <p14:tracePt t="37548" x="5607050" y="4851400"/>
          <p14:tracePt t="37583" x="6019800" y="4832350"/>
          <p14:tracePt t="37597" x="6197600" y="4832350"/>
          <p14:tracePt t="37615" x="6419850" y="4819650"/>
          <p14:tracePt t="37631" x="6623050" y="4819650"/>
          <p14:tracePt t="37648" x="6845300" y="4819650"/>
          <p14:tracePt t="37665" x="7099300" y="4819650"/>
          <p14:tracePt t="37666" x="7118350" y="4819650"/>
          <p14:tracePt t="37681" x="7321550" y="4819650"/>
          <p14:tracePt t="37697" x="7512050" y="4819650"/>
          <p14:tracePt t="37698" x="7518400" y="4826000"/>
          <p14:tracePt t="37699" x="7537450" y="4838700"/>
          <p14:tracePt t="37714" x="7696200" y="4838700"/>
          <p14:tracePt t="37732" x="7804150" y="4851400"/>
          <p14:tracePt t="37748" x="7835900" y="4851400"/>
          <p14:tracePt t="37879" x="7816850" y="4857750"/>
          <p14:tracePt t="37882" x="7797800" y="4876800"/>
          <p14:tracePt t="37882" x="0" y="0"/>
        </p14:tracePtLst>
        <p14:tracePtLst>
          <p14:tracePt t="38387" x="4394200" y="5918200"/>
          <p14:tracePt t="38393" x="4406900" y="5918200"/>
          <p14:tracePt t="38398" x="4425950" y="5918200"/>
          <p14:tracePt t="38415" x="4502150" y="5930900"/>
          <p14:tracePt t="38432" x="4584700" y="5949950"/>
          <p14:tracePt t="38448" x="4660900" y="5949950"/>
          <p14:tracePt t="38465" x="4775200" y="5969000"/>
          <p14:tracePt t="38498" x="5187950" y="6026150"/>
          <p14:tracePt t="38499" x="5200650" y="6032500"/>
          <p14:tracePt t="38532" x="5943600" y="6076950"/>
          <p14:tracePt t="38533" x="5956300" y="6076950"/>
          <p14:tracePt t="38534" x="5981700" y="6076950"/>
          <p14:tracePt t="38565" x="6750050" y="6076950"/>
          <p14:tracePt t="38566" x="6781800" y="6076950"/>
          <p14:tracePt t="38581" x="7150100" y="6089650"/>
          <p14:tracePt t="38582" x="7162800" y="6089650"/>
          <p14:tracePt t="38597" x="7486650" y="6089650"/>
          <p14:tracePt t="38614" x="7753350" y="6089650"/>
          <p14:tracePt t="38615" x="7766050" y="6089650"/>
          <p14:tracePt t="38631" x="7924800" y="6089650"/>
          <p14:tracePt t="38647" x="7988300" y="6089650"/>
          <p14:tracePt t="38665" x="8039100" y="6089650"/>
          <p14:tracePt t="38685" x="8115300" y="6089650"/>
          <p14:tracePt t="38698" x="8153400" y="6089650"/>
          <p14:tracePt t="38718" x="8204200" y="6070600"/>
          <p14:tracePt t="38731" x="8216900" y="6070600"/>
          <p14:tracePt t="38903" x="8229600" y="6064250"/>
          <p14:tracePt t="3890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zh-TW" altLang="el-GR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zh-TW" altLang="el-GR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l-GR" kern="1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67E161B-9263-B312-9C7B-EB089037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7"/>
    </mc:Choice>
    <mc:Fallback>
      <p:transition spd="slow" advTm="3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4445000" y="2444750"/>
          <p14:tracePt t="3985" x="4451350" y="2438400"/>
          <p14:tracePt t="3989" x="4470400" y="2438400"/>
          <p14:tracePt t="3996" x="4502150" y="2438400"/>
          <p14:tracePt t="4014" x="4578350" y="2438400"/>
          <p14:tracePt t="4030" x="4641850" y="2438400"/>
          <p14:tracePt t="4047" x="4692650" y="2438400"/>
          <p14:tracePt t="4064" x="4724400" y="2438400"/>
          <p14:tracePt t="4096" x="4768850" y="2438400"/>
          <p14:tracePt t="4131" x="4800600" y="2438400"/>
          <p14:tracePt t="4240" x="4781550" y="2438400"/>
          <p14:tracePt t="4242" x="4768850" y="2438400"/>
          <p14:tracePt t="4248" x="4749800" y="2438400"/>
          <p14:tracePt t="4262" x="4673600" y="2438400"/>
          <p14:tracePt t="4279" x="4578350" y="2438400"/>
          <p14:tracePt t="4296" x="4495800" y="2438400"/>
          <p14:tracePt t="4314" x="4432300" y="2438400"/>
          <p14:tracePt t="4329" x="4425950" y="2425700"/>
          <p14:tracePt t="4432" x="4451350" y="2419350"/>
          <p14:tracePt t="4433" x="4470400" y="2419350"/>
          <p14:tracePt t="4438" x="4483100" y="2419350"/>
          <p14:tracePt t="4445" x="4514850" y="2419350"/>
          <p14:tracePt t="4462" x="4629150" y="2419350"/>
          <p14:tracePt t="4480" x="4705350" y="2419350"/>
          <p14:tracePt t="4496" x="4737100" y="2419350"/>
          <p14:tracePt t="4601" x="4686300" y="2419350"/>
          <p14:tracePt t="4606" x="4673600" y="2419350"/>
          <p14:tracePt t="4612" x="4641850" y="2419350"/>
          <p14:tracePt t="4628" x="4559300" y="2419350"/>
          <p14:tracePt t="4647" x="4495800" y="2419350"/>
          <p14:tracePt t="4663" x="4483100" y="2419350"/>
          <p14:tracePt t="4710" x="4514850" y="2419350"/>
          <p14:tracePt t="4712" x="4533900" y="2419350"/>
          <p14:tracePt t="4729" x="4610100" y="2419350"/>
          <p14:tracePt t="4747" x="4705350" y="2406650"/>
          <p14:tracePt t="4762" x="4756150" y="2406650"/>
          <p14:tracePt t="4779" x="4800600" y="2387600"/>
          <p14:tracePt t="4861" x="4781550" y="2393950"/>
          <p14:tracePt t="4862" x="4768850" y="2393950"/>
          <p14:tracePt t="4866" x="4749800" y="2400300"/>
          <p14:tracePt t="4879" x="4686300" y="2413000"/>
          <p14:tracePt t="4896" x="4591050" y="2438400"/>
          <p14:tracePt t="4897" x="4578350" y="2438400"/>
          <p14:tracePt t="4912" x="4514850" y="2444750"/>
          <p14:tracePt t="4931" x="4495800" y="2457450"/>
          <p14:tracePt t="4978" x="4546600" y="2457450"/>
          <p14:tracePt t="4979" x="4565650" y="2457450"/>
          <p14:tracePt t="4995" x="4724400" y="2457450"/>
          <p14:tracePt t="5012" x="4851400" y="2457450"/>
          <p14:tracePt t="5029" x="4946650" y="2457450"/>
          <p14:tracePt t="5047" x="5010150" y="2457450"/>
          <p14:tracePt t="5064" x="5035550" y="2463800"/>
          <p14:tracePt t="5101" x="5029200" y="2470150"/>
          <p14:tracePt t="5104" x="5022850" y="2476500"/>
          <p14:tracePt t="5112" x="5003800" y="2495550"/>
          <p14:tracePt t="5130" x="4927600" y="2527300"/>
          <p14:tracePt t="5146" x="4832350" y="2533650"/>
          <p14:tracePt t="5163" x="4737100" y="2559050"/>
          <p14:tracePt t="5181" x="4686300" y="2565400"/>
          <p14:tracePt t="5196" x="4673600" y="2565400"/>
          <p14:tracePt t="5224" x="4705350" y="2565400"/>
          <p14:tracePt t="5229" x="4724400" y="2565400"/>
          <p14:tracePt t="5246" x="4800600" y="2565400"/>
          <p14:tracePt t="5263" x="4851400" y="2565400"/>
          <p14:tracePt t="5279" x="4895850" y="2565400"/>
          <p14:tracePt t="5296" x="4927600" y="2565400"/>
          <p14:tracePt t="5314" x="4940300" y="2565400"/>
          <p14:tracePt t="5329" x="0" y="0"/>
        </p14:tracePtLst>
        <p14:tracePtLst>
          <p14:tracePt t="6399" x="5918200" y="2667000"/>
          <p14:tracePt t="6445" x="5930900" y="2679700"/>
          <p14:tracePt t="6447" x="5943600" y="2679700"/>
          <p14:tracePt t="6463" x="6057900" y="2679700"/>
          <p14:tracePt t="6479" x="6248400" y="2692400"/>
          <p14:tracePt t="6495" x="6483350" y="2743200"/>
          <p14:tracePt t="6496" x="6502400" y="2743200"/>
          <p14:tracePt t="6497" x="6515100" y="2743200"/>
          <p14:tracePt t="6529" x="7213600" y="2787650"/>
          <p14:tracePt t="6529" x="7245350" y="2787650"/>
          <p14:tracePt t="6530" x="7277100" y="2794000"/>
          <p14:tracePt t="6562" x="8401050" y="2882900"/>
          <p14:tracePt t="6563" x="8420100" y="2882900"/>
          <p14:tracePt t="6564" x="8464550" y="2882900"/>
          <p14:tracePt t="6596" x="9340850" y="2933700"/>
          <p14:tracePt t="6597" x="9372600" y="2933700"/>
          <p14:tracePt t="6612" x="9652000" y="2946400"/>
          <p14:tracePt t="6612" x="9658350" y="2952750"/>
          <p14:tracePt t="6628" x="9804400" y="2965450"/>
          <p14:tracePt t="6645" x="9836150" y="2965450"/>
          <p14:tracePt t="6771" x="9766300" y="2965450"/>
          <p14:tracePt t="6773" x="9734550" y="2965450"/>
          <p14:tracePt t="6779" x="9658350" y="2965450"/>
          <p14:tracePt t="6795" x="9283700" y="2946400"/>
          <p14:tracePt t="6812" x="8845550" y="2882900"/>
          <p14:tracePt t="6812" x="8813800" y="2870200"/>
          <p14:tracePt t="6829" x="8324850" y="2794000"/>
          <p14:tracePt t="6845" x="7829550" y="2711450"/>
          <p14:tracePt t="6846" x="7797800" y="2705100"/>
          <p14:tracePt t="6862" x="7461250" y="2628900"/>
          <p14:tracePt t="6863" x="7429500" y="2628900"/>
          <p14:tracePt t="6879" x="7219950" y="2571750"/>
          <p14:tracePt t="6896" x="7143750" y="2546350"/>
          <p14:tracePt t="7004" x="7169150" y="2546350"/>
          <p14:tracePt t="7012" x="7200900" y="2546350"/>
          <p14:tracePt t="7029" x="7296150" y="2552700"/>
          <p14:tracePt t="7046" x="7397750" y="2571750"/>
          <p14:tracePt t="7062" x="7448550" y="2590800"/>
          <p14:tracePt t="7079" x="7454900" y="2597150"/>
          <p14:tracePt t="7099" x="7461250" y="2603500"/>
          <p14:tracePt t="7133" x="7448550" y="2635250"/>
          <p14:tracePt t="7135" x="7435850" y="2647950"/>
          <p14:tracePt t="7145" x="7353300" y="2660650"/>
          <p14:tracePt t="7162" x="7150100" y="2686050"/>
          <p14:tracePt t="7179" x="6858000" y="2692400"/>
          <p14:tracePt t="7179" x="6826250" y="2692400"/>
          <p14:tracePt t="7180" x="6807200" y="2692400"/>
          <p14:tracePt t="7195" x="6559550" y="2692400"/>
          <p14:tracePt t="7195" x="6540500" y="2692400"/>
          <p14:tracePt t="7212" x="6235700" y="2679700"/>
          <p14:tracePt t="7213" x="6223000" y="2673350"/>
          <p14:tracePt t="7229" x="5937250" y="2673350"/>
          <p14:tracePt t="7246" x="5657850" y="2628900"/>
          <p14:tracePt t="7262" x="5530850" y="2609850"/>
          <p14:tracePt t="7280" x="5448300" y="2597150"/>
          <p14:tracePt t="7299" x="5435600" y="2597150"/>
          <p14:tracePt t="7381" x="5499100" y="2597150"/>
          <p14:tracePt t="7383" x="5518150" y="2597150"/>
          <p14:tracePt t="7396" x="5651500" y="2565400"/>
          <p14:tracePt t="7413" x="5937250" y="2565400"/>
          <p14:tracePt t="7413" x="5969000" y="2565400"/>
          <p14:tracePt t="7414" x="5988050" y="2565400"/>
          <p14:tracePt t="7428" x="6292850" y="2546350"/>
          <p14:tracePt t="7445" x="6705600" y="2546350"/>
          <p14:tracePt t="7462" x="7112000" y="2546350"/>
          <p14:tracePt t="7480" x="7524750" y="2546350"/>
          <p14:tracePt t="7480" x="7556500" y="2552700"/>
          <p14:tracePt t="7481" x="7575550" y="2552700"/>
          <p14:tracePt t="7495" x="7861300" y="2584450"/>
          <p14:tracePt t="7513" x="8197850" y="2628900"/>
          <p14:tracePt t="7529" x="8401050" y="2647950"/>
          <p14:tracePt t="7546" x="8566150" y="2660650"/>
          <p14:tracePt t="7562" x="8610600" y="2660650"/>
          <p14:tracePt t="7861" x="0" y="0"/>
        </p14:tracePtLst>
        <p14:tracePtLst>
          <p14:tracePt t="16791" x="5645150" y="3581400"/>
          <p14:tracePt t="16795" x="5657850" y="3581400"/>
          <p14:tracePt t="16803" x="5676900" y="3581400"/>
          <p14:tracePt t="16812" x="5689600" y="3581400"/>
          <p14:tracePt t="16833" x="5740400" y="3581400"/>
          <p14:tracePt t="16847" x="5778500" y="3568700"/>
          <p14:tracePt t="16863" x="5816600" y="3562350"/>
          <p14:tracePt t="16897" x="5943600" y="3562350"/>
          <p14:tracePt t="16931" x="6057900" y="3549650"/>
          <p14:tracePt t="16964" x="6102350" y="3549650"/>
          <p14:tracePt t="17376" x="0" y="0"/>
        </p14:tracePtLst>
        <p14:tracePtLst>
          <p14:tracePt t="23116" x="4305300" y="3613150"/>
          <p14:tracePt t="23141" x="4311650" y="3613150"/>
          <p14:tracePt t="23148" x="4324350" y="3613150"/>
          <p14:tracePt t="23154" x="4343400" y="3613150"/>
          <p14:tracePt t="23162" x="4356100" y="3613150"/>
          <p14:tracePt t="23179" x="4451350" y="3594100"/>
          <p14:tracePt t="23179" x="4470400" y="3594100"/>
          <p14:tracePt t="23195" x="4629150" y="3581400"/>
          <p14:tracePt t="23212" x="4908550" y="3562350"/>
          <p14:tracePt t="23246" x="5588000" y="3562350"/>
          <p14:tracePt t="23248" x="5607050" y="3562350"/>
          <p14:tracePt t="23248" x="5626100" y="3562350"/>
          <p14:tracePt t="23279" x="6343650" y="3549650"/>
          <p14:tracePt t="23280" x="6375400" y="3549650"/>
          <p14:tracePt t="23281" x="6407150" y="3549650"/>
          <p14:tracePt t="23282" x="6438900" y="3549650"/>
          <p14:tracePt t="23313" x="7207250" y="3568700"/>
          <p14:tracePt t="23314" x="7232650" y="3568700"/>
          <p14:tracePt t="23329" x="7620000" y="3581400"/>
          <p14:tracePt t="23345" x="7937500" y="3600450"/>
          <p14:tracePt t="23363" x="8223250" y="3613150"/>
          <p14:tracePt t="23379" x="8470900" y="3632200"/>
          <p14:tracePt t="23396" x="8686800" y="3644900"/>
          <p14:tracePt t="23412" x="8877300" y="3644900"/>
          <p14:tracePt t="23429" x="9036050" y="3644900"/>
          <p14:tracePt t="23446" x="9163050" y="3644900"/>
          <p14:tracePt t="23462" x="9258300" y="3644900"/>
          <p14:tracePt t="23480" x="9353550" y="3644900"/>
          <p14:tracePt t="23500" x="9417050" y="3644900"/>
          <p14:tracePt t="23513" x="9455150" y="3644900"/>
          <p14:tracePt t="23530" x="9486900" y="3644900"/>
          <p14:tracePt t="23546" x="9499600" y="3644900"/>
          <p14:tracePt t="23567" x="9531350" y="3625850"/>
          <p14:tracePt t="23581" x="9550400" y="3625850"/>
          <p14:tracePt t="23825" x="9544050" y="3625850"/>
          <p14:tracePt t="23832" x="9531350" y="3625850"/>
          <p14:tracePt t="23847" x="9480550" y="3625850"/>
          <p14:tracePt t="23848" x="9467850" y="3625850"/>
          <p14:tracePt t="23863" x="9404350" y="3625850"/>
          <p14:tracePt t="23880" x="9290050" y="3644900"/>
          <p14:tracePt t="23881" x="9277350" y="3644900"/>
          <p14:tracePt t="23896" x="9182100" y="3644900"/>
          <p14:tracePt t="23912" x="9067800" y="3663950"/>
          <p14:tracePt t="23929" x="8928100" y="3676650"/>
          <p14:tracePt t="23929" x="0" y="0"/>
        </p14:tracePtLst>
        <p14:tracePtLst>
          <p14:tracePt t="24516" x="4343400" y="3498850"/>
          <p14:tracePt t="24530" x="4356100" y="3498850"/>
          <p14:tracePt t="24532" x="4375150" y="3498850"/>
          <p14:tracePt t="24546" x="4387850" y="3498850"/>
          <p14:tracePt t="24563" x="4438650" y="3498850"/>
          <p14:tracePt t="24564" x="4451350" y="3498850"/>
          <p14:tracePt t="24579" x="4502150" y="3498850"/>
          <p14:tracePt t="24596" x="4533900" y="3498850"/>
          <p14:tracePt t="24597" x="4546600" y="3498850"/>
          <p14:tracePt t="24630" x="4641850" y="3498850"/>
          <p14:tracePt t="24668" x="4768850" y="3505200"/>
          <p14:tracePt t="24698" x="4800600" y="3505200"/>
          <p14:tracePt t="24713" x="4819650" y="3505200"/>
          <p14:tracePt t="24816" x="0" y="0"/>
        </p14:tracePtLst>
        <p14:tracePtLst>
          <p14:tracePt t="31788" x="6667500" y="5073650"/>
          <p14:tracePt t="31799" x="6673850" y="5073650"/>
          <p14:tracePt t="31818" x="6692900" y="5073650"/>
          <p14:tracePt t="31819" x="6705600" y="5073650"/>
          <p14:tracePt t="31829" x="6737350" y="5073650"/>
          <p14:tracePt t="31848" x="6851650" y="5073650"/>
          <p14:tracePt t="31863" x="6959600" y="5073650"/>
          <p14:tracePt t="31897" x="7296150" y="5130800"/>
          <p14:tracePt t="31898" x="7308850" y="5137150"/>
          <p14:tracePt t="31929" x="7670800" y="5187950"/>
          <p14:tracePt t="31963" x="8007350" y="5200650"/>
          <p14:tracePt t="31979" x="8166100" y="5219700"/>
          <p14:tracePt t="31997" x="8350250" y="5219700"/>
          <p14:tracePt t="32012" x="8528050" y="5232400"/>
          <p14:tracePt t="32029" x="8750300" y="5251450"/>
          <p14:tracePt t="32046" x="8940800" y="5251450"/>
          <p14:tracePt t="32064" x="9112250" y="5251450"/>
          <p14:tracePt t="32079" x="9239250" y="5245100"/>
          <p14:tracePt t="32079" x="9258300" y="5245100"/>
          <p14:tracePt t="32095" x="9398000" y="5245100"/>
          <p14:tracePt t="32113" x="9563100" y="5232400"/>
          <p14:tracePt t="32129" x="9677400" y="5232400"/>
          <p14:tracePt t="32146" x="9785350" y="5213350"/>
          <p14:tracePt t="32163" x="9880600" y="5213350"/>
          <p14:tracePt t="32179" x="9956800" y="5207000"/>
          <p14:tracePt t="32196" x="10007600" y="5200650"/>
          <p14:tracePt t="32216" x="10058400" y="5200650"/>
          <p14:tracePt t="32231" x="10102850" y="5200650"/>
          <p14:tracePt t="32247" x="10134600" y="5200650"/>
          <p14:tracePt t="32265" x="10166350" y="5200650"/>
          <p14:tracePt t="32280" x="10210800" y="5187950"/>
          <p14:tracePt t="32296" x="10217150" y="5181600"/>
          <p14:tracePt t="3296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082E5E8-BCC3-5CE4-A7C3-F6FC09D18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6"/>
    </mc:Choice>
    <mc:Fallback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前情提要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外擺線減速機位移方程式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161A3E-F7D1-5F7E-22EA-771CBD52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5"/>
    </mc:Choice>
    <mc:Fallback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C272568D-FE81-EB2A-6FF7-E82EB89405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11" end="1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3931" y="1590988"/>
            <a:ext cx="7022682" cy="52670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55601-8E64-D0BC-E73C-334FC599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外擺線減速機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C16262-748A-EE52-D647-119AB8B4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78046105-BA4D-8234-B81F-D4B053E1AB1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97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90"/>
    </mc:Choice>
    <mc:Fallback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11169650" y="5568950"/>
          <p14:tracePt t="529" x="11010900" y="5537200"/>
          <p14:tracePt t="543" x="10934700" y="5467350"/>
          <p14:tracePt t="555" x="10864850" y="5397500"/>
          <p14:tracePt t="556" x="10852150" y="5397500"/>
          <p14:tracePt t="558" x="10833100" y="5378450"/>
          <p14:tracePt t="588" x="10636250" y="5200650"/>
          <p14:tracePt t="605" x="10521950" y="5105400"/>
          <p14:tracePt t="638" x="10261600" y="4921250"/>
          <p14:tracePt t="639" x="10255250" y="4914900"/>
          <p14:tracePt t="689" x="10039350" y="4743450"/>
          <p14:tracePt t="727" x="9969500" y="4673600"/>
          <p14:tracePt t="756" x="9918700" y="4629150"/>
          <p14:tracePt t="792" x="9848850" y="4552950"/>
          <p14:tracePt t="806" x="9817100" y="4521200"/>
          <p14:tracePt t="823" x="9791700" y="4514850"/>
          <p14:tracePt t="856" x="9753600" y="4476750"/>
          <p14:tracePt t="890" x="9658350" y="4413250"/>
          <p14:tracePt t="905" x="9613900" y="4381500"/>
          <p14:tracePt t="940" x="9505950" y="4279900"/>
          <p14:tracePt t="956" x="9436100" y="4222750"/>
          <p14:tracePt t="972" x="9359900" y="4159250"/>
          <p14:tracePt t="1006" x="9213850" y="4064000"/>
          <p14:tracePt t="1022" x="9182100" y="4032250"/>
          <p14:tracePt t="1055" x="9118600" y="3968750"/>
          <p14:tracePt t="1091" x="9112250" y="3962400"/>
          <p14:tracePt t="5180" x="9048750" y="3867150"/>
          <p14:tracePt t="5188" x="9010650" y="3759200"/>
          <p14:tracePt t="5222" x="8534400" y="2870200"/>
          <p14:tracePt t="5238" x="8197850" y="2552700"/>
          <p14:tracePt t="5254" x="7994650" y="2451100"/>
          <p14:tracePt t="5289" x="7981950" y="2584450"/>
          <p14:tracePt t="5322" x="7683500" y="2914650"/>
          <p14:tracePt t="5338" x="7473950" y="3098800"/>
          <p14:tracePt t="5372" x="7086600" y="3511550"/>
          <p14:tracePt t="5389" x="6902450" y="3676650"/>
          <p14:tracePt t="5405" x="6699250" y="3790950"/>
          <p14:tracePt t="5421" x="6521450" y="3873500"/>
          <p14:tracePt t="5455" x="6184900" y="3987800"/>
          <p14:tracePt t="5471" x="6070600" y="4019550"/>
          <p14:tracePt t="5505" x="5772150" y="4127500"/>
          <p14:tracePt t="5538" x="5435600" y="4254500"/>
          <p14:tracePt t="5572" x="5092700" y="4318000"/>
          <p14:tracePt t="5589" x="4978400" y="4318000"/>
          <p14:tracePt t="5605" x="4895850" y="4248150"/>
          <p14:tracePt t="5641" x="4857750" y="4089400"/>
          <p14:tracePt t="5655" x="4857750" y="4038600"/>
          <p14:tracePt t="5672" x="4876800" y="3975100"/>
          <p14:tracePt t="5706" x="4997450" y="3867150"/>
          <p14:tracePt t="5722" x="5073650" y="3822700"/>
          <p14:tracePt t="5756" x="5378450" y="3759200"/>
          <p14:tracePt t="5788" x="5664200" y="3797300"/>
          <p14:tracePt t="5805" x="5734050" y="3867150"/>
          <p14:tracePt t="5822" x="5772150" y="3937000"/>
          <p14:tracePt t="5857" x="5778500" y="4121150"/>
          <p14:tracePt t="5872" x="5740400" y="4203700"/>
          <p14:tracePt t="5889" x="5613400" y="4254500"/>
          <p14:tracePt t="5905" x="5518150" y="4254500"/>
          <p14:tracePt t="5939" x="5346700" y="4191000"/>
          <p14:tracePt t="5955" x="5302250" y="4025900"/>
          <p14:tracePt t="5972" x="5302250" y="3848100"/>
          <p14:tracePt t="6005" x="5353050" y="3454400"/>
          <p14:tracePt t="6022" x="5454650" y="3327400"/>
          <p14:tracePt t="6056" x="5810250" y="3206750"/>
          <p14:tracePt t="6072" x="5969000" y="3187700"/>
          <p14:tracePt t="6089" x="6083300" y="3206750"/>
          <p14:tracePt t="6122" x="6242050" y="3327400"/>
          <p14:tracePt t="6154" x="6273800" y="3549650"/>
          <p14:tracePt t="6171" x="6216650" y="3663950"/>
          <p14:tracePt t="6205" x="5911850" y="3841750"/>
          <p14:tracePt t="6238" x="5645150" y="3860800"/>
          <p14:tracePt t="6272" x="5473700" y="3613150"/>
          <p14:tracePt t="6288" x="5461000" y="3467100"/>
          <p14:tracePt t="6323" x="5549900" y="3168650"/>
          <p14:tracePt t="6339" x="5676900" y="3105150"/>
          <p14:tracePt t="6355" x="5822950" y="3073400"/>
          <p14:tracePt t="6388" x="6121400" y="3079750"/>
          <p14:tracePt t="6422" x="6337300" y="3219450"/>
          <p14:tracePt t="6456" x="6350000" y="3378200"/>
          <p14:tracePt t="6489" x="6229350" y="3429000"/>
          <p14:tracePt t="6524" x="6121400" y="3429000"/>
          <p14:tracePt t="6555" x="6013450" y="3308350"/>
          <p14:tracePt t="6572" x="5981700" y="3232150"/>
          <p14:tracePt t="6588" x="5981700" y="3136900"/>
          <p14:tracePt t="6608" x="5981700" y="3054350"/>
          <p14:tracePt t="6638" x="6045200" y="2927350"/>
          <p14:tracePt t="6671" x="6089650" y="2882900"/>
          <p14:tracePt t="6706" x="6096000" y="2863850"/>
          <p14:tracePt t="6739" x="6096000" y="2819400"/>
          <p14:tracePt t="6790" x="6089650" y="2774950"/>
          <p14:tracePt t="6805" x="6076950" y="2768600"/>
          <p14:tracePt t="6842" x="6070600" y="2743200"/>
          <p14:tracePt t="6874" x="6064250" y="2736850"/>
          <p14:tracePt t="6910" x="6076950" y="2705100"/>
          <p14:tracePt t="6941" x="6115050" y="2673350"/>
          <p14:tracePt t="6975" x="6127750" y="2660650"/>
          <p14:tracePt t="7092" x="6153150" y="2647950"/>
          <p14:tracePt t="7125" x="6203950" y="2647950"/>
          <p14:tracePt t="7158" x="6248400" y="2654300"/>
          <p14:tracePt t="7189" x="6299200" y="2686050"/>
          <p14:tracePt t="7210" x="6330950" y="2711450"/>
          <p14:tracePt t="7257" x="6375400" y="2730500"/>
          <p14:tracePt t="7291" x="6407150" y="2762250"/>
          <p14:tracePt t="7323" x="6457950" y="2794000"/>
          <p14:tracePt t="7356" x="6502400" y="2844800"/>
          <p14:tracePt t="7392" x="6553200" y="2901950"/>
          <p14:tracePt t="7406" x="6565900" y="2908300"/>
          <p14:tracePt t="7442" x="6572250" y="2914650"/>
          <p14:tracePt t="7575" x="6629400" y="2921000"/>
          <p14:tracePt t="7610" x="6692900" y="2914650"/>
          <p14:tracePt t="7641" x="6775450" y="2901950"/>
          <p14:tracePt t="7673" x="6934200" y="2921000"/>
          <p14:tracePt t="7688" x="6997700" y="2921000"/>
          <p14:tracePt t="7707" x="7042150" y="2952750"/>
          <p14:tracePt t="7741" x="7061200" y="2952750"/>
          <p14:tracePt t="7823" x="7067550" y="2978150"/>
          <p14:tracePt t="7859" x="7042150" y="3028950"/>
          <p14:tracePt t="7908" x="7010400" y="3060700"/>
          <p14:tracePt t="7958" x="6978650" y="3073400"/>
          <p14:tracePt t="8006" x="6953250" y="3105150"/>
          <p14:tracePt t="8059" x="6965950" y="3111500"/>
          <p14:tracePt t="8091" x="6985000" y="3124200"/>
          <p14:tracePt t="8123" x="6997700" y="3130550"/>
          <p14:tracePt t="8157" x="7004050" y="3136900"/>
          <p14:tracePt t="8242" x="6991350" y="3162300"/>
          <p14:tracePt t="8275" x="6959600" y="3175000"/>
          <p14:tracePt t="8306" x="6927850" y="3200400"/>
          <p14:tracePt t="8339" x="6921500" y="3219450"/>
          <p14:tracePt t="8376" x="6972300" y="3251200"/>
          <p14:tracePt t="8388" x="6978650" y="3257550"/>
          <p14:tracePt t="8427" x="7004050" y="3314700"/>
          <p14:tracePt t="8457" x="7016750" y="3378200"/>
          <p14:tracePt t="8491" x="7016750" y="3422650"/>
          <p14:tracePt t="8542" x="6978650" y="3460750"/>
          <p14:tracePt t="8555" x="6965950" y="3473450"/>
          <p14:tracePt t="8591" x="6953250" y="3505200"/>
          <p14:tracePt t="8606" x="6953250" y="3517900"/>
          <p14:tracePt t="8639" x="7042150" y="3549650"/>
          <p14:tracePt t="8655" x="7105650" y="3575050"/>
          <p14:tracePt t="8689" x="7194550" y="3632200"/>
          <p14:tracePt t="8706" x="7200900" y="3663950"/>
          <p14:tracePt t="8724" x="7207250" y="3695700"/>
          <p14:tracePt t="8759" x="7226300" y="3759200"/>
          <p14:tracePt t="8773" x="7219950" y="3790950"/>
          <p14:tracePt t="8809" x="7200900" y="3822700"/>
          <p14:tracePt t="8822" x="7175500" y="3854450"/>
          <p14:tracePt t="8874" x="7175500" y="3886200"/>
          <p14:tracePt t="8909" x="7175500" y="3949700"/>
          <p14:tracePt t="8940" x="7226300" y="4044950"/>
          <p14:tracePt t="8957" x="7251700" y="4083050"/>
          <p14:tracePt t="8989" x="7258050" y="4152900"/>
          <p14:tracePt t="9022" x="7245350" y="4210050"/>
          <p14:tracePt t="9057" x="7175500" y="4235450"/>
          <p14:tracePt t="9090" x="7137400" y="4241800"/>
          <p14:tracePt t="9191" x="7137400" y="4273550"/>
          <p14:tracePt t="9223" x="7143750" y="4298950"/>
          <p14:tracePt t="9256" x="7143750" y="4343400"/>
          <p14:tracePt t="9291" x="7118350" y="4375150"/>
          <p14:tracePt t="9342" x="7092950" y="4406900"/>
          <p14:tracePt t="9392" x="7080250" y="4470400"/>
          <p14:tracePt t="9442" x="7080250" y="4489450"/>
          <p14:tracePt t="9491" x="7080250" y="4521200"/>
          <p14:tracePt t="9525" x="7080250" y="4552950"/>
          <p14:tracePt t="9575" x="7073900" y="4603750"/>
          <p14:tracePt t="9609" x="7054850" y="4660900"/>
          <p14:tracePt t="9642" x="7048500" y="4692650"/>
          <p14:tracePt t="9675" x="7048500" y="4711700"/>
          <p14:tracePt t="9709" x="7048500" y="4724400"/>
          <p14:tracePt t="9746" x="7067550" y="4756150"/>
          <p14:tracePt t="9810" x="7067550" y="4806950"/>
          <p14:tracePt t="9857" x="7067550" y="4819650"/>
          <p14:tracePt t="9929" x="7061200" y="4826000"/>
          <p14:tracePt t="9975" x="7042150" y="4826000"/>
          <p14:tracePt t="10009" x="7010400" y="4826000"/>
          <p14:tracePt t="10041" x="6985000" y="4838700"/>
          <p14:tracePt t="10091" x="6959600" y="4845050"/>
          <p14:tracePt t="10125" x="6927850" y="4845050"/>
          <p14:tracePt t="10175" x="6896100" y="4870450"/>
          <p14:tracePt t="10222" x="6864350" y="4902200"/>
          <p14:tracePt t="10311" x="6832600" y="4921250"/>
          <p14:tracePt t="10348" x="6794500" y="4933950"/>
          <p14:tracePt t="10391" x="6756400" y="4978400"/>
          <p14:tracePt t="10408" x="6737350" y="4997450"/>
          <p14:tracePt t="10441" x="6705600" y="5016500"/>
          <p14:tracePt t="10474" x="6673850" y="5035550"/>
          <p14:tracePt t="10525" x="6661150" y="5060950"/>
          <p14:tracePt t="10540" x="6642100" y="5073650"/>
          <p14:tracePt t="10606" x="6604000" y="5105400"/>
          <p14:tracePt t="10742" x="6553200" y="5124450"/>
          <p14:tracePt t="10759" x="6546850" y="5137150"/>
          <p14:tracePt t="10790" x="6540500" y="5168900"/>
          <p14:tracePt t="10822" x="6515100" y="5207000"/>
          <p14:tracePt t="10856" x="6502400" y="5232400"/>
          <p14:tracePt t="10990" x="6483350" y="5251450"/>
          <p14:tracePt t="11091" x="6451600" y="5283200"/>
          <p14:tracePt t="11125" x="6438900" y="5302250"/>
          <p14:tracePt t="11174" x="6419850" y="5321300"/>
          <p14:tracePt t="11258" x="6388100" y="5321300"/>
          <p14:tracePt t="11342" x="6356350" y="5321300"/>
          <p14:tracePt t="11372" x="6324600" y="5321300"/>
          <p14:tracePt t="11422" x="6292850" y="5321300"/>
          <p14:tracePt t="11458" x="6261100" y="5314950"/>
          <p14:tracePt t="11508" x="6229350" y="5302250"/>
          <p14:tracePt t="11573" x="6197600" y="5270500"/>
          <p14:tracePt t="11608" x="6184900" y="5219700"/>
          <p14:tracePt t="11624" x="6172200" y="5213350"/>
          <p14:tracePt t="11709" x="6165850" y="5207000"/>
          <p14:tracePt t="11741" x="6159500" y="5200650"/>
          <p14:tracePt t="11923" x="6153150" y="5175250"/>
          <p14:tracePt t="11957" x="6140450" y="5168900"/>
          <p14:tracePt t="11993" x="6127750" y="5149850"/>
          <p14:tracePt t="12008" x="6127750" y="5137150"/>
          <p14:tracePt t="12042" x="6127750" y="5105400"/>
          <p14:tracePt t="12174" x="6127750" y="5086350"/>
          <p14:tracePt t="12323" x="6140450" y="5086350"/>
          <p14:tracePt t="13339" x="6146800" y="5092700"/>
          <p14:tracePt t="13374" x="6146800" y="5105400"/>
          <p14:tracePt t="13591" x="6153150" y="5111750"/>
          <p14:tracePt t="13641" x="6184900" y="5111750"/>
          <p14:tracePt t="13691" x="6216650" y="5092700"/>
          <p14:tracePt t="13742" x="6248400" y="5092700"/>
          <p14:tracePt t="13776" x="6286500" y="5086350"/>
          <p14:tracePt t="13839" x="6311900" y="5080000"/>
          <p14:tracePt t="13875" x="6337300" y="5054600"/>
          <p14:tracePt t="13910" x="6343650" y="5048250"/>
          <p14:tracePt t="13940" x="6394450" y="5022850"/>
          <p14:tracePt t="13976" x="6426200" y="4997450"/>
          <p14:tracePt t="14024" x="6470650" y="4965700"/>
          <p14:tracePt t="14039" x="6496050" y="4959350"/>
          <p14:tracePt t="14074" x="6553200" y="4902200"/>
          <p14:tracePt t="14109" x="6597650" y="4864100"/>
          <p14:tracePt t="14141" x="6629400" y="4832350"/>
          <p14:tracePt t="14172" x="6680200" y="4787900"/>
          <p14:tracePt t="14209" x="6711950" y="4756150"/>
          <p14:tracePt t="14240" x="6743700" y="4724400"/>
          <p14:tracePt t="14258" x="6775450" y="4692650"/>
          <p14:tracePt t="14273" x="6788150" y="4667250"/>
          <p14:tracePt t="14289" x="6807200" y="4660900"/>
          <p14:tracePt t="14325" x="6819900" y="4629150"/>
          <p14:tracePt t="14357" x="6838950" y="4603750"/>
          <p14:tracePt t="14411" x="6851650" y="4572000"/>
          <p14:tracePt t="14472" x="6858000" y="4565650"/>
          <p14:tracePt t="14507" x="6870700" y="4552950"/>
          <p14:tracePt t="14541" x="6877050" y="4514850"/>
          <p14:tracePt t="14575" x="6908800" y="4470400"/>
          <p14:tracePt t="14658" x="6915150" y="4445000"/>
          <p14:tracePt t="14691" x="6934200" y="4425950"/>
          <p14:tracePt t="14856" x="6940550" y="4419600"/>
          <p14:tracePt t="15678" x="6940550" y="4438650"/>
          <p14:tracePt t="15761" x="6940550" y="4457700"/>
          <p14:tracePt t="15790" x="6940550" y="4470400"/>
          <p14:tracePt t="15824" x="6940550" y="4489450"/>
          <p14:tracePt t="15858" x="6940550" y="4521200"/>
          <p14:tracePt t="15891" x="6940550" y="4552950"/>
          <p14:tracePt t="16006" x="6940550" y="4565650"/>
          <p14:tracePt t="16207" x="6940550" y="4584700"/>
          <p14:tracePt t="16741" x="6940550" y="4565650"/>
          <p14:tracePt t="17173" x="6965950" y="4552950"/>
          <p14:tracePt t="17207" x="6978650" y="4552950"/>
          <p14:tracePt t="17257" x="7035800" y="4533900"/>
          <p14:tracePt t="17324" x="7061200" y="4521200"/>
          <p14:tracePt t="17357" x="7092950" y="4502150"/>
          <p14:tracePt t="17392" x="7105650" y="4470400"/>
          <p14:tracePt t="17488" x="7112000" y="4451350"/>
          <p14:tracePt t="17624" x="7112000" y="4438650"/>
          <p14:tracePt t="17989" x="7296150" y="4425950"/>
          <p14:tracePt t="17989" x="7315200" y="4425950"/>
          <p14:tracePt t="18005" x="7391400" y="4432300"/>
          <p14:tracePt t="18039" x="7569200" y="4445000"/>
          <p14:tracePt t="18074" x="7727950" y="4445000"/>
          <p14:tracePt t="18088" x="7772400" y="4445000"/>
          <p14:tracePt t="18124" x="7918450" y="4425950"/>
          <p14:tracePt t="18157" x="8045450" y="4425950"/>
          <p14:tracePt t="18173" x="8121650" y="4425950"/>
          <p14:tracePt t="18206" x="8299450" y="4425950"/>
          <p14:tracePt t="18239" x="8439150" y="4387850"/>
          <p14:tracePt t="18272" x="8591550" y="4356100"/>
          <p14:tracePt t="18306" x="8724900" y="4318000"/>
          <p14:tracePt t="18322" x="8807450" y="4298950"/>
          <p14:tracePt t="18356" x="9029700" y="4286250"/>
          <p14:tracePt t="18388" x="9251950" y="4286250"/>
          <p14:tracePt t="18406" x="9328150" y="4286250"/>
          <p14:tracePt t="18441" x="9423400" y="4279900"/>
          <p14:tracePt t="18457" x="9442450" y="4267200"/>
          <p14:tracePt t="18510" x="9582150" y="4267200"/>
          <p14:tracePt t="18522" x="9613900" y="4267200"/>
          <p14:tracePt t="18559" x="9709150" y="4286250"/>
          <p14:tracePt t="18573" x="9728200" y="4305300"/>
          <p14:tracePt t="18609" x="9747250" y="4330700"/>
          <p14:tracePt t="18677" x="9772650" y="4337050"/>
          <p14:tracePt t="18724" x="9886950" y="4337050"/>
          <p14:tracePt t="18739" x="9963150" y="4337050"/>
          <p14:tracePt t="18773" x="10090150" y="4330700"/>
          <p14:tracePt t="18807" x="10115550" y="4324350"/>
          <p14:tracePt t="18841" x="10121900" y="4318000"/>
          <p14:tracePt t="19364" x="10128250" y="4318000"/>
          <p14:tracePt t="19458" x="10128250" y="4330700"/>
          <p14:tracePt t="19508" x="10153650" y="4337050"/>
          <p14:tracePt t="19540" x="10172700" y="4337050"/>
          <p14:tracePt t="19607" x="10185400" y="4337050"/>
          <p14:tracePt t="19658" x="10204450" y="4337050"/>
          <p14:tracePt t="20093" x="10248900" y="4337050"/>
          <p14:tracePt t="20105" x="10267950" y="4337050"/>
          <p14:tracePt t="20145" x="10280650" y="4337050"/>
          <p14:tracePt t="20177" x="10312400" y="4349750"/>
          <p14:tracePt t="20209" x="10337800" y="4362450"/>
          <p14:tracePt t="20941" x="10325100" y="4394200"/>
          <p14:tracePt t="20977" x="10287000" y="4438650"/>
          <p14:tracePt t="21006" x="10267950" y="4470400"/>
          <p14:tracePt t="21042" x="10229850" y="4521200"/>
          <p14:tracePt t="21074" x="10217150" y="4559300"/>
        </p14:tracePtLst>
      </p14:laserTraceLst>
    </p:ext>
    <p:ext uri="{E180D4A7-C9FB-4DFB-919C-405C955672EB}">
      <p14:showEvtLst xmlns:p14="http://schemas.microsoft.com/office/powerpoint/2010/main">
        <p14:playEvt time="5" objId="6"/>
        <p14:pauseEvt time="457" objId="6"/>
        <p14:seekEvt time="457" objId="6" seek="5"/>
        <p14:resumeEvt time="457" objId="6"/>
        <p14:playEvt time="6622" objId="6"/>
        <p14:playEvt time="12791" objId="6"/>
        <p14:playEvt time="18939" objId="6"/>
        <p14:stopEvt time="2109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2BEFEFA-5A40-721E-C62E-82061617AB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0417"/>
          <a:stretch/>
        </p:blipFill>
        <p:spPr>
          <a:xfrm>
            <a:off x="1913815" y="922789"/>
            <a:ext cx="7876137" cy="61197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E55B2C-3AB2-D39C-69A2-4585FB2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等效連桿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F5AF66-80EB-DCF6-CF11-AAF2B931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DDB6D563-A579-3A4D-64FD-782089950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FC3C1E-FA2D-9CBF-0078-AA7495C5359F}"/>
              </a:ext>
            </a:extLst>
          </p:cNvPr>
          <p:cNvSpPr/>
          <p:nvPr/>
        </p:nvSpPr>
        <p:spPr>
          <a:xfrm>
            <a:off x="4530055" y="3120705"/>
            <a:ext cx="285226" cy="167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740208-F8C0-F054-5C1A-693606786154}"/>
              </a:ext>
            </a:extLst>
          </p:cNvPr>
          <p:cNvSpPr txBox="1"/>
          <p:nvPr/>
        </p:nvSpPr>
        <p:spPr>
          <a:xfrm>
            <a:off x="4471150" y="3019928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099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29"/>
    </mc:Choice>
    <mc:Fallback>
      <p:transition spd="slow" advTm="4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4" x="8642350" y="3257550"/>
          <p14:tracePt t="14621" x="8623300" y="3238500"/>
          <p14:tracePt t="14624" x="0" y="0"/>
        </p14:tracePtLst>
        <p14:tracePtLst>
          <p14:tracePt t="15163" x="8089900" y="4171950"/>
          <p14:tracePt t="15165" x="8102600" y="4152900"/>
          <p14:tracePt t="15183" x="8115300" y="4140200"/>
          <p14:tracePt t="15220" x="8115300" y="4121150"/>
          <p14:tracePt t="15253" x="8115300" y="4108450"/>
          <p14:tracePt t="15268" x="8115300" y="4089400"/>
          <p14:tracePt t="15272" x="8115300" y="4076700"/>
          <p14:tracePt t="15301" x="8039100" y="4019550"/>
          <p14:tracePt t="15333" x="7924800" y="3937000"/>
          <p14:tracePt t="15349" x="7874000" y="3898900"/>
          <p14:tracePt t="15365" x="7823200" y="3867150"/>
          <p14:tracePt t="15366" x="7816850" y="3860800"/>
          <p14:tracePt t="15382" x="7810500" y="3835400"/>
          <p14:tracePt t="15403" x="7785100" y="3778250"/>
          <p14:tracePt t="15416" x="7778750" y="3733800"/>
          <p14:tracePt t="15432" x="7778750" y="3702050"/>
          <p14:tracePt t="15453" x="7778750" y="3651250"/>
          <p14:tracePt t="15465" x="7785100" y="3619500"/>
          <p14:tracePt t="15486" x="7848600" y="3619500"/>
          <p14:tracePt t="15504" x="7899400" y="3619500"/>
          <p14:tracePt t="15505" x="7912100" y="3619500"/>
          <p14:tracePt t="15515" x="7931150" y="3619500"/>
          <p14:tracePt t="15535" x="7962900" y="3638550"/>
          <p14:tracePt t="15548" x="7969250" y="3651250"/>
          <p14:tracePt t="15565" x="7969250" y="3683000"/>
          <p14:tracePt t="15583" x="7956550" y="3714750"/>
          <p14:tracePt t="15599" x="7912100" y="3733800"/>
          <p14:tracePt t="15616" x="7797800" y="3733800"/>
          <p14:tracePt t="15617" x="7785100" y="3733800"/>
          <p14:tracePt t="15632" x="7639050" y="3714750"/>
          <p14:tracePt t="15632" x="7626350" y="3714750"/>
          <p14:tracePt t="15648" x="7435850" y="3644900"/>
          <p14:tracePt t="15648" x="0" y="0"/>
        </p14:tracePtLst>
        <p14:tracePtLst>
          <p14:tracePt t="16220" x="3905250" y="3492500"/>
          <p14:tracePt t="16225" x="3905250" y="3486150"/>
          <p14:tracePt t="16234" x="3905250" y="3473450"/>
          <p14:tracePt t="16248" x="3905250" y="3454400"/>
          <p14:tracePt t="16265" x="3905250" y="3390900"/>
          <p14:tracePt t="16282" x="3905250" y="3346450"/>
          <p14:tracePt t="16301" x="3905250" y="3295650"/>
          <p14:tracePt t="16333" x="3911600" y="3238500"/>
          <p14:tracePt t="16377" x="3924300" y="3251200"/>
          <p14:tracePt t="16399" x="3937000" y="3282950"/>
          <p14:tracePt t="16416" x="3937000" y="3302000"/>
          <p14:tracePt t="16432" x="3924300" y="3333750"/>
          <p14:tracePt t="16449" x="3911600" y="3346450"/>
          <p14:tracePt t="16465" x="3892550" y="3365500"/>
          <p14:tracePt t="16486" x="3848100" y="3371850"/>
          <p14:tracePt t="16500" x="3816350" y="3365500"/>
          <p14:tracePt t="16516" x="3797300" y="3352800"/>
          <p14:tracePt t="16538" x="3784600" y="3352800"/>
          <p14:tracePt t="16550" x="3778250" y="3346450"/>
          <p14:tracePt t="16605" x="3778250" y="3314700"/>
          <p14:tracePt t="16611" x="3778250" y="3295650"/>
          <p14:tracePt t="16618" x="3778250" y="3282950"/>
          <p14:tracePt t="16637" x="3778250" y="3263900"/>
          <p14:tracePt t="16649" x="3784600" y="3225800"/>
          <p14:tracePt t="16666" x="3816350" y="3225800"/>
          <p14:tracePt t="16686" x="3867150" y="3257550"/>
          <p14:tracePt t="16699" x="3892550" y="3282950"/>
          <p14:tracePt t="16715" x="3892550" y="3333750"/>
          <p14:tracePt t="16736" x="3892550" y="3397250"/>
          <p14:tracePt t="16750" x="3892550" y="3441700"/>
          <p14:tracePt t="16766" x="3892550" y="3492500"/>
          <p14:tracePt t="16783" x="3784600" y="3600450"/>
          <p14:tracePt t="16783" x="0" y="0"/>
        </p14:tracePtLst>
        <p14:tracePtLst>
          <p14:tracePt t="16975" x="3194050" y="4140200"/>
          <p14:tracePt t="16979" x="3194050" y="4121150"/>
          <p14:tracePt t="16986" x="3194050" y="4108450"/>
          <p14:tracePt t="17000" x="3194050" y="4044950"/>
          <p14:tracePt t="17001" x="3194050" y="4025900"/>
          <p14:tracePt t="17015" x="3194050" y="3930650"/>
          <p14:tracePt t="17032" x="3187700" y="3854450"/>
          <p14:tracePt t="17050" x="3194050" y="3778250"/>
          <p14:tracePt t="17051" x="3194050" y="3771900"/>
          <p14:tracePt t="17066" x="3232150" y="3727450"/>
          <p14:tracePt t="17083" x="3295650" y="3683000"/>
          <p14:tracePt t="17099" x="3390900" y="3683000"/>
          <p14:tracePt t="17115" x="3517900" y="3683000"/>
          <p14:tracePt t="17132" x="3644900" y="3702050"/>
          <p14:tracePt t="17149" x="3752850" y="3752850"/>
          <p14:tracePt t="17150" x="3765550" y="3759200"/>
          <p14:tracePt t="17165" x="3835400" y="3816350"/>
          <p14:tracePt t="17166" x="3841750" y="3822700"/>
          <p14:tracePt t="17182" x="3873500" y="3873500"/>
          <p14:tracePt t="17200" x="3873500" y="3917950"/>
          <p14:tracePt t="17217" x="3873500" y="3949700"/>
          <p14:tracePt t="17238" x="3873500" y="4000500"/>
          <p14:tracePt t="17248" x="3848100" y="4019550"/>
          <p14:tracePt t="17266" x="3765550" y="4051300"/>
          <p14:tracePt t="17282" x="3670300" y="4051300"/>
          <p14:tracePt t="17300" x="3543300" y="4032250"/>
          <p14:tracePt t="17315" x="3479800" y="4019550"/>
          <p14:tracePt t="17332" x="3460750" y="3981450"/>
          <p14:tracePt t="17349" x="3460750" y="3867150"/>
          <p14:tracePt t="17350" x="3460750" y="3854450"/>
          <p14:tracePt t="17365" x="3581400" y="3727450"/>
          <p14:tracePt t="17365" x="0" y="0"/>
        </p14:tracePtLst>
        <p14:tracePtLst>
          <p14:tracePt t="18258" x="5753100" y="3352800"/>
          <p14:tracePt t="18287" x="5734050" y="3352800"/>
          <p14:tracePt t="18297" x="5721350" y="3352800"/>
          <p14:tracePt t="18304" x="5702300" y="3352800"/>
          <p14:tracePt t="18316" x="5657850" y="3295650"/>
          <p14:tracePt t="18333" x="5575300" y="3155950"/>
          <p14:tracePt t="18365" x="5461000" y="2914650"/>
          <p14:tracePt t="18401" x="5461000" y="2819400"/>
          <p14:tracePt t="18432" x="5461000" y="2774950"/>
          <p14:tracePt t="18450" x="5499100" y="2730500"/>
          <p14:tracePt t="18466" x="5562600" y="2717800"/>
          <p14:tracePt t="18483" x="5613400" y="2698750"/>
          <p14:tracePt t="18502" x="5626100" y="2698750"/>
          <p14:tracePt t="18527" x="5645150" y="2698750"/>
          <p14:tracePt t="18532" x="5657850" y="2698750"/>
          <p14:tracePt t="18548" x="5721350" y="2698750"/>
          <p14:tracePt t="18549" x="0" y="0"/>
        </p14:tracePtLst>
        <p14:tracePtLst>
          <p14:tracePt t="18918" x="6800850" y="2457450"/>
          <p14:tracePt t="18919" x="6781800" y="2463800"/>
          <p14:tracePt t="18933" x="6762750" y="2489200"/>
          <p14:tracePt t="18950" x="6737350" y="2508250"/>
          <p14:tracePt t="18969" x="6731000" y="2520950"/>
          <p14:tracePt t="18984" x="6731000" y="2552700"/>
          <p14:tracePt t="19000" x="6711950" y="2584450"/>
          <p14:tracePt t="19032" x="6699250" y="2667000"/>
          <p14:tracePt t="19149" x="6686550" y="2673350"/>
          <p14:tracePt t="19175" x="6673850" y="2673350"/>
          <p14:tracePt t="19266" x="6667500" y="2698750"/>
          <p14:tracePt t="19271" x="6667500" y="2711450"/>
          <p14:tracePt t="19282" x="6667500" y="2743200"/>
          <p14:tracePt t="19300" x="6692900" y="2813050"/>
          <p14:tracePt t="19315" x="6731000" y="2870200"/>
          <p14:tracePt t="19333" x="6788150" y="2908300"/>
          <p14:tracePt t="19349" x="6845300" y="2952750"/>
          <p14:tracePt t="19365" x="6877050" y="2984500"/>
          <p14:tracePt t="19366" x="6883400" y="2990850"/>
          <p14:tracePt t="19383" x="6908800" y="3016250"/>
          <p14:tracePt t="19399" x="6946900" y="3054350"/>
          <p14:tracePt t="19415" x="6978650" y="3079750"/>
          <p14:tracePt t="19432" x="7010400" y="3098800"/>
          <p14:tracePt t="19450" x="7054850" y="3130550"/>
          <p14:tracePt t="19466" x="7112000" y="3175000"/>
          <p14:tracePt t="19482" x="7181850" y="3225800"/>
          <p14:tracePt t="19499" x="7245350" y="3257550"/>
          <p14:tracePt t="19515" x="7289800" y="3270250"/>
          <p14:tracePt t="19532" x="7302500" y="3282950"/>
          <p14:tracePt t="19551" x="7308850" y="3289300"/>
          <p14:tracePt t="19567" x="7321550" y="3314700"/>
          <p14:tracePt t="19589" x="7321550" y="3333750"/>
          <p14:tracePt t="19600" x="7334250" y="3346450"/>
          <p14:tracePt t="19616" x="7334250" y="3378200"/>
          <p14:tracePt t="19632" x="7321550" y="3435350"/>
          <p14:tracePt t="19649" x="7289800" y="3473450"/>
          <p14:tracePt t="19666" x="7251700" y="3505200"/>
          <p14:tracePt t="19683" x="7194550" y="3543300"/>
          <p14:tracePt t="19700" x="7118350" y="3594100"/>
          <p14:tracePt t="19716" x="7061200" y="3632200"/>
          <p14:tracePt t="19734" x="7029450" y="3683000"/>
          <p14:tracePt t="19753" x="7004050" y="3721100"/>
          <p14:tracePt t="19765" x="6997700" y="3727450"/>
          <p14:tracePt t="19786" x="6997700" y="3778250"/>
          <p14:tracePt t="19798" x="6997700" y="3822700"/>
          <p14:tracePt t="19815" x="7048500" y="3886200"/>
          <p14:tracePt t="19832" x="7118350" y="3956050"/>
          <p14:tracePt t="19850" x="7162800" y="4013200"/>
          <p14:tracePt t="19865" x="7175500" y="4044950"/>
          <p14:tracePt t="19882" x="7175500" y="4108450"/>
          <p14:tracePt t="19900" x="7156450" y="4203700"/>
          <p14:tracePt t="19915" x="7086600" y="4286250"/>
          <p14:tracePt t="19933" x="6991350" y="4356100"/>
          <p14:tracePt t="19949" x="6940550" y="4400550"/>
          <p14:tracePt t="19969" x="6902450" y="4457700"/>
          <p14:tracePt t="19982" x="6896100" y="4476750"/>
          <p14:tracePt t="19999" x="6889750" y="4508500"/>
          <p14:tracePt t="20021" x="6889750" y="4572000"/>
          <p14:tracePt t="20021" x="6889750" y="4584700"/>
          <p14:tracePt t="20032" x="6889750" y="4635500"/>
          <p14:tracePt t="20049" x="6946900" y="4749800"/>
          <p14:tracePt t="20065" x="7010400" y="4870450"/>
          <p14:tracePt t="20082" x="7067550" y="4997450"/>
          <p14:tracePt t="20099" x="7080250" y="5092700"/>
          <p14:tracePt t="20117" x="7080250" y="5175250"/>
          <p14:tracePt t="20132" x="7080250" y="5219700"/>
          <p14:tracePt t="20150" x="7080250" y="5270500"/>
          <p14:tracePt t="20166" x="7054850" y="5334000"/>
          <p14:tracePt t="20182" x="7004050" y="5378450"/>
          <p14:tracePt t="20199" x="6959600" y="5429250"/>
          <p14:tracePt t="20219" x="6908800" y="5467350"/>
          <p14:tracePt t="20248" x="6889750" y="5473700"/>
          <p14:tracePt t="20284" x="6858000" y="5441950"/>
          <p14:tracePt t="20288" x="6858000" y="5422900"/>
          <p14:tracePt t="20298" x="6826250" y="5359400"/>
          <p14:tracePt t="20315" x="6667500" y="5168900"/>
          <p14:tracePt t="20315" x="0" y="0"/>
        </p14:tracePtLst>
        <p14:tracePtLst>
          <p14:tracePt t="20767" x="5721350" y="3378200"/>
          <p14:tracePt t="20771" x="5702300" y="3384550"/>
          <p14:tracePt t="20782" x="5689600" y="3384550"/>
          <p14:tracePt t="20799" x="5651500" y="3359150"/>
          <p14:tracePt t="20815" x="5588000" y="3282950"/>
          <p14:tracePt t="20815" x="5575300" y="3263900"/>
          <p14:tracePt t="20832" x="5524500" y="3155950"/>
          <p14:tracePt t="20850" x="5492750" y="3041650"/>
          <p14:tracePt t="20865" x="5473700" y="2965450"/>
          <p14:tracePt t="20900" x="5473700" y="2870200"/>
          <p14:tracePt t="20933" x="5645150" y="2813050"/>
          <p14:tracePt t="20933" x="5657850" y="2813050"/>
          <p14:tracePt t="20967" x="5867400" y="2813050"/>
          <p14:tracePt t="20967" x="5880100" y="2813050"/>
          <p14:tracePt t="20982" x="5911850" y="2813050"/>
          <p14:tracePt t="21000" x="5962650" y="2870200"/>
          <p14:tracePt t="21015" x="5988050" y="2921000"/>
          <p14:tracePt t="21033" x="5988050" y="2997200"/>
          <p14:tracePt t="21049" x="5988050" y="3060700"/>
          <p14:tracePt t="21049" x="5988050" y="3079750"/>
          <p14:tracePt t="21065" x="5981700" y="3149600"/>
          <p14:tracePt t="21082" x="5911850" y="3213100"/>
          <p14:tracePt t="21099" x="5848350" y="3238500"/>
          <p14:tracePt t="21117" x="5765800" y="3244850"/>
          <p14:tracePt t="21132" x="5715000" y="3219450"/>
          <p14:tracePt t="21150" x="5651500" y="3136900"/>
          <p14:tracePt t="21165" x="5600700" y="3073400"/>
          <p14:tracePt t="21182" x="5556250" y="2978150"/>
          <p14:tracePt t="21198" x="5556250" y="2901950"/>
          <p14:tracePt t="21216" x="5556250" y="2819400"/>
          <p14:tracePt t="21233" x="5594350" y="2781300"/>
          <p14:tracePt t="21249" x="5676900" y="2762250"/>
          <p14:tracePt t="21265" x="5784850" y="2781300"/>
          <p14:tracePt t="21283" x="5911850" y="2844800"/>
          <p14:tracePt t="21284" x="5924550" y="2857500"/>
          <p14:tracePt t="21298" x="6007100" y="2927350"/>
          <p14:tracePt t="21317" x="6070600" y="3035300"/>
          <p14:tracePt t="21317" x="6083300" y="3048000"/>
          <p14:tracePt t="21333" x="6083300" y="3111500"/>
          <p14:tracePt t="21349" x="6083300" y="3187700"/>
          <p14:tracePt t="21366" x="6070600" y="3244850"/>
          <p14:tracePt t="21382" x="6007100" y="3257550"/>
          <p14:tracePt t="21398" x="5943600" y="3257550"/>
          <p14:tracePt t="21416" x="5848350" y="3225800"/>
          <p14:tracePt t="21432" x="5778500" y="3168650"/>
          <p14:tracePt t="21449" x="5727700" y="3092450"/>
          <p14:tracePt t="21450" x="5721350" y="3079750"/>
          <p14:tracePt t="21465" x="5715000" y="3028950"/>
          <p14:tracePt t="21482" x="5715000" y="2946400"/>
          <p14:tracePt t="21499" x="5715000" y="2901950"/>
          <p14:tracePt t="21517" x="5772150" y="2857500"/>
          <p14:tracePt t="21533" x="5899150" y="2876550"/>
          <p14:tracePt t="21549" x="5994400" y="2908300"/>
          <p14:tracePt t="21565" x="6032500" y="2965450"/>
          <p14:tracePt t="21582" x="6032500" y="3028950"/>
          <p14:tracePt t="21599" x="6032500" y="3092450"/>
          <p14:tracePt t="21615" x="5988050" y="3175000"/>
          <p14:tracePt t="21632" x="5918200" y="3187700"/>
          <p14:tracePt t="21649" x="5816600" y="3194050"/>
          <p14:tracePt t="21665" x="5702300" y="3194050"/>
          <p14:tracePt t="21683" x="5568950" y="3168650"/>
          <p14:tracePt t="21684" x="5562600" y="3162300"/>
          <p14:tracePt t="21698" x="5480050" y="3105150"/>
          <p14:tracePt t="21716" x="5429250" y="3028950"/>
          <p14:tracePt t="21732" x="5410200" y="2978150"/>
          <p14:tracePt t="21752" x="5410200" y="2914650"/>
          <p14:tracePt t="21766" x="5454650" y="2889250"/>
          <p14:tracePt t="21782" x="5562600" y="2889250"/>
          <p14:tracePt t="21783" x="5581650" y="2889250"/>
          <p14:tracePt t="21798" x="5689600" y="2889250"/>
          <p14:tracePt t="21816" x="5810250" y="2908300"/>
          <p14:tracePt t="21817" x="5816600" y="2921000"/>
          <p14:tracePt t="21833" x="5892800" y="2965450"/>
          <p14:tracePt t="21849" x="5892800" y="2997200"/>
          <p14:tracePt t="21868" x="5892800" y="3060700"/>
          <p14:tracePt t="21884" x="5880100" y="3124200"/>
          <p14:tracePt t="21899" x="5848350" y="3155950"/>
          <p14:tracePt t="21920" x="5784850" y="3181350"/>
          <p14:tracePt t="21932" x="5734050" y="3181350"/>
          <p14:tracePt t="21950" x="5670550" y="3181350"/>
          <p14:tracePt t="21965" x="5651500" y="3168650"/>
          <p14:tracePt t="21983" x="5607050" y="3143250"/>
          <p14:tracePt t="22000" x="5600700" y="3105150"/>
          <p14:tracePt t="22018" x="5588000" y="3073400"/>
          <p14:tracePt t="22033" x="5588000" y="3041650"/>
          <p14:tracePt t="22049" x="5626100" y="3003550"/>
          <p14:tracePt t="22068" x="5689600" y="2965450"/>
          <p14:tracePt t="22083" x="5740400" y="2946400"/>
          <p14:tracePt t="22102" x="5784850" y="2940050"/>
          <p14:tracePt t="22117" x="5803900" y="2940050"/>
          <p14:tracePt t="22133" x="5829300" y="2940050"/>
          <p14:tracePt t="22167" x="5829300" y="2952750"/>
          <p14:tracePt t="22179" x="5829300" y="2965450"/>
          <p14:tracePt t="22188" x="5829300" y="2984500"/>
          <p14:tracePt t="22200" x="5822950" y="3003550"/>
          <p14:tracePt t="22217" x="5810250" y="3028950"/>
          <p14:tracePt t="22233" x="5784850" y="3035300"/>
          <p14:tracePt t="22251" x="5753100" y="3054350"/>
          <p14:tracePt t="22266" x="5721350" y="3054350"/>
          <p14:tracePt t="22284" x="5715000" y="3048000"/>
          <p14:tracePt t="22300" x="5715000" y="3041650"/>
          <p14:tracePt t="22317" x="5689600" y="2984500"/>
          <p14:tracePt t="22332" x="5683250" y="2965450"/>
          <p14:tracePt t="22350" x="5683250" y="2914650"/>
          <p14:tracePt t="22365" x="5683250" y="2882900"/>
          <p14:tracePt t="22385" x="5683250" y="2857500"/>
          <p14:tracePt t="22398" x="5689600" y="2851150"/>
          <p14:tracePt t="22417" x="5753100" y="2844800"/>
          <p14:tracePt t="22433" x="5803900" y="2844800"/>
          <p14:tracePt t="22450" x="5867400" y="2863850"/>
          <p14:tracePt t="22466" x="5905500" y="2901950"/>
          <p14:tracePt t="22482" x="5924550" y="2952750"/>
          <p14:tracePt t="22500" x="5937250" y="2997200"/>
          <p14:tracePt t="22501" x="5937250" y="3016250"/>
          <p14:tracePt t="22515" x="5937250" y="3028950"/>
          <p14:tracePt t="22534" x="5937250" y="3079750"/>
          <p14:tracePt t="22549" x="5924550" y="3092450"/>
          <p14:tracePt t="22565" x="5911850" y="3098800"/>
          <p14:tracePt t="22582" x="5880100" y="3098800"/>
          <p14:tracePt t="22599" x="5829300" y="3098800"/>
          <p14:tracePt t="22616" x="5753100" y="3079750"/>
          <p14:tracePt t="22633" x="5721350" y="3048000"/>
          <p14:tracePt t="22649" x="5695950" y="3028950"/>
          <p14:tracePt t="22668" x="5695950" y="2997200"/>
          <p14:tracePt t="22687" x="5695950" y="2965450"/>
          <p14:tracePt t="22700" x="5695950" y="2946400"/>
          <p14:tracePt t="22716" x="5695950" y="2933700"/>
          <p14:tracePt t="22732" x="5721350" y="2908300"/>
          <p14:tracePt t="22750" x="5803900" y="2889250"/>
          <p14:tracePt t="22766" x="5867400" y="2889250"/>
          <p14:tracePt t="22782" x="5930900" y="2889250"/>
          <p14:tracePt t="22800" x="5969000" y="2895600"/>
          <p14:tracePt t="22818" x="5969000" y="2933700"/>
          <p14:tracePt t="22833" x="5969000" y="2965450"/>
          <p14:tracePt t="22851" x="5969000" y="3016250"/>
          <p14:tracePt t="22865" x="5969000" y="3028950"/>
          <p14:tracePt t="22886" x="5969000" y="3048000"/>
          <p14:tracePt t="22900" x="5956300" y="3054350"/>
          <p14:tracePt t="22921" x="5911850" y="3067050"/>
          <p14:tracePt t="22921" x="5892800" y="3067050"/>
          <p14:tracePt t="22932" x="5861050" y="3067050"/>
          <p14:tracePt t="22950" x="5829300" y="3067050"/>
          <p14:tracePt t="22965" x="5822950" y="3067050"/>
          <p14:tracePt t="23030" x="5822950" y="3060700"/>
          <p14:tracePt t="23042" x="5822950" y="3041650"/>
          <p14:tracePt t="23055" x="5835650" y="3016250"/>
          <p14:tracePt t="23065" x="5848350" y="3016250"/>
          <p14:tracePt t="23085" x="5873750" y="3009900"/>
          <p14:tracePt t="23104" x="5899150" y="3003550"/>
          <p14:tracePt t="23117" x="5930900" y="3003550"/>
          <p14:tracePt t="23132" x="5956300" y="3016250"/>
          <p14:tracePt t="23154" x="5962650" y="3022600"/>
          <p14:tracePt t="23154" x="0" y="0"/>
        </p14:tracePtLst>
        <p14:tracePtLst>
          <p14:tracePt t="24865" x="5765800" y="3289300"/>
          <p14:tracePt t="24881" x="5753100" y="3289300"/>
          <p14:tracePt t="24883" x="5746750" y="3289300"/>
          <p14:tracePt t="24900" x="5702300" y="3238500"/>
          <p14:tracePt t="24916" x="5651500" y="3200400"/>
          <p14:tracePt t="24916" x="5651500" y="3187700"/>
          <p14:tracePt t="24932" x="5588000" y="3124200"/>
          <p14:tracePt t="24949" x="5480050" y="3009900"/>
          <p14:tracePt t="24950" x="5467350" y="3003550"/>
          <p14:tracePt t="24982" x="5334000" y="2787650"/>
          <p14:tracePt t="25019" x="5314950" y="2692400"/>
          <p14:tracePt t="25051" x="5321300" y="2667000"/>
          <p14:tracePt t="25065" x="5359400" y="2654300"/>
          <p14:tracePt t="25083" x="5467350" y="2654300"/>
          <p14:tracePt t="25099" x="5613400" y="2679700"/>
          <p14:tracePt t="25115" x="5740400" y="2705100"/>
          <p14:tracePt t="25133" x="5835650" y="2736850"/>
          <p14:tracePt t="25150" x="5848350" y="2749550"/>
          <p14:tracePt t="25151" x="5861050" y="2762250"/>
          <p14:tracePt t="25165" x="5861050" y="2794000"/>
          <p14:tracePt t="25183" x="5861050" y="2838450"/>
          <p14:tracePt t="25199" x="5861050" y="2889250"/>
          <p14:tracePt t="25215" x="5848350" y="2952750"/>
          <p14:tracePt t="25233" x="5784850" y="2984500"/>
          <p14:tracePt t="25249" x="5689600" y="3003550"/>
          <p14:tracePt t="25265" x="5626100" y="3003550"/>
          <p14:tracePt t="25283" x="5562600" y="3003550"/>
          <p14:tracePt t="25299" x="5530850" y="2984500"/>
          <p14:tracePt t="25319" x="5505450" y="2965450"/>
          <p14:tracePt t="25336" x="5505450" y="2901950"/>
          <p14:tracePt t="25349" x="5505450" y="2870200"/>
          <p14:tracePt t="25367" x="5530850" y="2813050"/>
          <p14:tracePt t="25383" x="5613400" y="2794000"/>
          <p14:tracePt t="25400" x="5708650" y="2794000"/>
          <p14:tracePt t="25415" x="5803900" y="2806700"/>
          <p14:tracePt t="25432" x="5924550" y="2921000"/>
          <p14:tracePt t="25433" x="5924550" y="2933700"/>
          <p14:tracePt t="25433" x="5930900" y="2940050"/>
          <p14:tracePt t="25448" x="5975350" y="3054350"/>
          <p14:tracePt t="25465" x="5988050" y="3111500"/>
          <p14:tracePt t="25483" x="5975350" y="3175000"/>
          <p14:tracePt t="25500" x="5943600" y="3206750"/>
          <p14:tracePt t="25516" x="5892800" y="3225800"/>
          <p14:tracePt t="25533" x="5829300" y="3225800"/>
          <p14:tracePt t="25550" x="5765800" y="3194050"/>
          <p14:tracePt t="25565" x="5702300" y="3130550"/>
          <p14:tracePt t="25583" x="5657850" y="3079750"/>
          <p14:tracePt t="25600" x="5632450" y="3028950"/>
          <p14:tracePt t="25616" x="5632450" y="2965450"/>
          <p14:tracePt t="25632" x="5632450" y="2933700"/>
          <p14:tracePt t="25648" x="5676900" y="2889250"/>
          <p14:tracePt t="25665" x="5715000" y="2882900"/>
          <p14:tracePt t="25686" x="5797550" y="2876550"/>
          <p14:tracePt t="25687" x="5803900" y="2876550"/>
          <p14:tracePt t="25699" x="5848350" y="2901950"/>
          <p14:tracePt t="25715" x="5899150" y="2940050"/>
          <p14:tracePt t="25733" x="5905500" y="2997200"/>
          <p14:tracePt t="25749" x="5905500" y="3028950"/>
          <p14:tracePt t="25769" x="5905500" y="3079750"/>
          <p14:tracePt t="25786" x="5905500" y="3111500"/>
          <p14:tracePt t="25799" x="5905500" y="3143250"/>
          <p14:tracePt t="25816" x="5861050" y="3162300"/>
          <p14:tracePt t="25834" x="5797550" y="3162300"/>
          <p14:tracePt t="25850" x="5784850" y="3162300"/>
          <p14:tracePt t="25914" x="5778500" y="3162300"/>
          <p14:tracePt t="25919" x="5778500" y="3155950"/>
          <p14:tracePt t="25941" x="5778500" y="3136900"/>
          <p14:tracePt t="25987" x="0" y="0"/>
        </p14:tracePtLst>
        <p14:tracePtLst>
          <p14:tracePt t="27553" x="7175500" y="3841750"/>
          <p14:tracePt t="27717" x="7175500" y="3835400"/>
          <p14:tracePt t="27720" x="7175500" y="3822700"/>
          <p14:tracePt t="27732" x="7175500" y="3797300"/>
          <p14:tracePt t="27749" x="7175500" y="3771900"/>
          <p14:tracePt t="27770" x="7156450" y="3727450"/>
          <p14:tracePt t="27782" x="7156450" y="3676650"/>
          <p14:tracePt t="27800" x="7156450" y="3632200"/>
          <p14:tracePt t="27834" x="7156450" y="3568700"/>
          <p14:tracePt t="27872" x="7156450" y="3536950"/>
          <p14:tracePt t="27900" x="7156450" y="3517900"/>
          <p14:tracePt t="27929" x="7162800" y="3511550"/>
          <p14:tracePt t="27934" x="7169150" y="3511550"/>
          <p14:tracePt t="27950" x="7181850" y="3511550"/>
          <p14:tracePt t="27966" x="7213600" y="3511550"/>
          <p14:tracePt t="27983" x="7245350" y="3530600"/>
          <p14:tracePt t="27999" x="7277100" y="3543300"/>
          <p14:tracePt t="28017" x="7289800" y="3568700"/>
          <p14:tracePt t="28035" x="7296150" y="3587750"/>
          <p14:tracePt t="28053" x="7321550" y="3619500"/>
          <p14:tracePt t="28066" x="7321550" y="3632200"/>
          <p14:tracePt t="28083" x="7321550" y="3683000"/>
          <p14:tracePt t="28101" x="7321550" y="3727450"/>
          <p14:tracePt t="28102" x="7315200" y="3733800"/>
          <p14:tracePt t="28115" x="7308850" y="3746500"/>
          <p14:tracePt t="28133" x="7289800" y="3765550"/>
          <p14:tracePt t="28149" x="7270750" y="3778250"/>
          <p14:tracePt t="28166" x="7258050" y="3784600"/>
          <p14:tracePt t="28197" x="7245350" y="3784600"/>
          <p14:tracePt t="28296" x="7264400" y="3784600"/>
          <p14:tracePt t="28302" x="7277100" y="3784600"/>
          <p14:tracePt t="28315" x="7308850" y="3784600"/>
          <p14:tracePt t="28315" x="0" y="0"/>
        </p14:tracePtLst>
        <p14:tracePtLst>
          <p14:tracePt t="28806" x="7346950" y="4121150"/>
          <p14:tracePt t="28808" x="7346950" y="4108450"/>
          <p14:tracePt t="28820" x="7340600" y="4095750"/>
          <p14:tracePt t="28892" x="7334250" y="4076700"/>
          <p14:tracePt t="28896" x="7321550" y="4064000"/>
          <p14:tracePt t="28899" x="7315200" y="4057650"/>
          <p14:tracePt t="28916" x="7315200" y="3981450"/>
          <p14:tracePt t="28951" x="7283450" y="3771900"/>
          <p14:tracePt t="28983" x="7270750" y="3568700"/>
          <p14:tracePt t="29017" x="7270750" y="3359150"/>
          <p14:tracePt t="29032" x="7270750" y="3314700"/>
          <p14:tracePt t="29049" x="7277100" y="3282950"/>
          <p14:tracePt t="29065" x="7308850" y="3257550"/>
          <p14:tracePt t="29083" x="7391400" y="3238500"/>
          <p14:tracePt t="29099" x="7499350" y="3238500"/>
          <p14:tracePt t="29100" x="7518400" y="3238500"/>
          <p14:tracePt t="29115" x="7626350" y="3238500"/>
          <p14:tracePt t="29132" x="7753350" y="3244850"/>
          <p14:tracePt t="29133" x="7772400" y="3244850"/>
          <p14:tracePt t="29150" x="7899400" y="3244850"/>
          <p14:tracePt t="29165" x="8039100" y="3257550"/>
          <p14:tracePt t="29166" x="8058150" y="3257550"/>
          <p14:tracePt t="29166" x="8070850" y="3257550"/>
          <p14:tracePt t="29181" x="8248650" y="3308350"/>
          <p14:tracePt t="29199" x="8388350" y="3378200"/>
          <p14:tracePt t="29215" x="8496300" y="3460750"/>
          <p14:tracePt t="29216" x="8502650" y="3467100"/>
          <p14:tracePt t="29232" x="8528050" y="3530600"/>
          <p14:tracePt t="29249" x="8572500" y="3619500"/>
          <p14:tracePt t="29265" x="8591550" y="3727450"/>
          <p14:tracePt t="29266" x="8591550" y="3746500"/>
          <p14:tracePt t="29282" x="8623300" y="3860800"/>
          <p14:tracePt t="29299" x="8623300" y="4019550"/>
          <p14:tracePt t="29300" x="8623300" y="4038600"/>
          <p14:tracePt t="29315" x="8604250" y="4191000"/>
          <p14:tracePt t="29332" x="8540750" y="4337050"/>
          <p14:tracePt t="29348" x="8477250" y="4445000"/>
          <p14:tracePt t="29366" x="8382000" y="4521200"/>
          <p14:tracePt t="29382" x="8293100" y="4546600"/>
          <p14:tracePt t="29399" x="8166100" y="4559300"/>
          <p14:tracePt t="29400" x="8147050" y="4559300"/>
          <p14:tracePt t="29415" x="7988300" y="4559300"/>
          <p14:tracePt t="29432" x="7810500" y="4533900"/>
          <p14:tracePt t="29433" x="7797800" y="4527550"/>
          <p14:tracePt t="29448" x="7670800" y="4457700"/>
          <p14:tracePt t="29465" x="7531100" y="4349750"/>
          <p14:tracePt t="29466" x="7512050" y="4337050"/>
          <p14:tracePt t="29482" x="7397750" y="4235450"/>
          <p14:tracePt t="29499" x="7315200" y="4089400"/>
          <p14:tracePt t="29499" x="7315200" y="4076700"/>
          <p14:tracePt t="29515" x="7270750" y="3930650"/>
          <p14:tracePt t="29516" x="7270750" y="3917950"/>
          <p14:tracePt t="29532" x="7251700" y="3759200"/>
          <p14:tracePt t="29550" x="7251700" y="3600450"/>
          <p14:tracePt t="29566" x="7251700" y="3441700"/>
          <p14:tracePt t="29582" x="7264400" y="3321050"/>
          <p14:tracePt t="29600" x="7372350" y="3206750"/>
          <p14:tracePt t="29615" x="7467600" y="3155950"/>
          <p14:tracePt t="29632" x="7562850" y="3130550"/>
          <p14:tracePt t="29650" x="7689850" y="3130550"/>
          <p14:tracePt t="29665" x="7816850" y="3130550"/>
          <p14:tracePt t="29682" x="7943850" y="3213100"/>
          <p14:tracePt t="29699" x="8064500" y="3333750"/>
          <p14:tracePt t="29699" x="8083550" y="3346450"/>
          <p14:tracePt t="29715" x="8153400" y="3473450"/>
          <p14:tracePt t="29733" x="8191500" y="3600450"/>
          <p14:tracePt t="29748" x="8191500" y="3714750"/>
          <p14:tracePt t="29766" x="8191500" y="3841750"/>
          <p14:tracePt t="29766" x="8191500" y="3854450"/>
          <p14:tracePt t="29782" x="8166100" y="3968750"/>
          <p14:tracePt t="29799" x="8051800" y="4044950"/>
          <p14:tracePt t="29815" x="7943850" y="4102100"/>
          <p14:tracePt t="29832" x="7861300" y="4102100"/>
          <p14:tracePt t="29849" x="7816850" y="4083050"/>
          <p14:tracePt t="29865" x="7778750" y="4044950"/>
          <p14:tracePt t="29883" x="7778750" y="3994150"/>
          <p14:tracePt t="29900" x="7759700" y="3962400"/>
          <p14:tracePt t="29916" x="7759700" y="3930650"/>
          <p14:tracePt t="29933" x="7747000" y="3867150"/>
          <p14:tracePt t="29948" x="7721600" y="3810000"/>
          <p14:tracePt t="29948" x="0" y="0"/>
        </p14:tracePtLst>
        <p14:tracePtLst>
          <p14:tracePt t="30275" x="7150100" y="3270250"/>
          <p14:tracePt t="30295" x="7150100" y="3263900"/>
          <p14:tracePt t="30301" x="7162800" y="3263900"/>
          <p14:tracePt t="30308" x="7175500" y="3263900"/>
          <p14:tracePt t="30315" x="7194550" y="3263900"/>
          <p14:tracePt t="30333" x="7264400" y="3289300"/>
          <p14:tracePt t="30348" x="7340600" y="3352800"/>
          <p14:tracePt t="30366" x="7423150" y="3416300"/>
          <p14:tracePt t="30367" x="7423150" y="3435350"/>
          <p14:tracePt t="30400" x="7518400" y="3530600"/>
          <p14:tracePt t="30433" x="7550150" y="3625850"/>
          <p14:tracePt t="30467" x="7550150" y="3689350"/>
          <p14:tracePt t="30483" x="7550150" y="3721100"/>
          <p14:tracePt t="30500" x="7550150" y="3752850"/>
          <p14:tracePt t="30516" x="7550150" y="3784600"/>
          <p14:tracePt t="30533" x="7550150" y="3848100"/>
          <p14:tracePt t="30549" x="7524750" y="3879850"/>
          <p14:tracePt t="30567" x="7480300" y="3924300"/>
          <p14:tracePt t="30584" x="7461250" y="3949700"/>
          <p14:tracePt t="30600" x="7429500" y="3968750"/>
          <p14:tracePt t="30616" x="7397750" y="3968750"/>
          <p14:tracePt t="30632" x="7340600" y="3956050"/>
          <p14:tracePt t="30650" x="7289800" y="3892550"/>
          <p14:tracePt t="30651" x="7283450" y="3886200"/>
          <p14:tracePt t="30665" x="7245350" y="3829050"/>
          <p14:tracePt t="30682" x="7219950" y="3733800"/>
          <p14:tracePt t="30700" x="7213600" y="3619500"/>
          <p14:tracePt t="30716" x="7213600" y="3587750"/>
          <p14:tracePt t="30736" x="7213600" y="3543300"/>
          <p14:tracePt t="30749" x="7213600" y="3524250"/>
          <p14:tracePt t="30767" x="7270750" y="3505200"/>
          <p14:tracePt t="30782" x="7321550" y="3505200"/>
          <p14:tracePt t="30802" x="7385050" y="3505200"/>
          <p14:tracePt t="30816" x="7423150" y="3543300"/>
          <p14:tracePt t="30832" x="7454900" y="3606800"/>
          <p14:tracePt t="30849" x="7454900" y="3670300"/>
          <p14:tracePt t="30866" x="7454900" y="3702050"/>
          <p14:tracePt t="30886" x="7429500" y="3733800"/>
          <p14:tracePt t="30899" x="7397750" y="3746500"/>
          <p14:tracePt t="30917" x="7315200" y="3746500"/>
          <p14:tracePt t="30933" x="7251700" y="3740150"/>
          <p14:tracePt t="30950" x="7207250" y="3683000"/>
          <p14:tracePt t="30965" x="7175500" y="3632200"/>
          <p14:tracePt t="30983" x="7150100" y="3575050"/>
          <p14:tracePt t="31000" x="7150100" y="3556000"/>
          <p14:tracePt t="31017" x="7162800" y="3524250"/>
          <p14:tracePt t="31032" x="7194550" y="3511550"/>
          <p14:tracePt t="31050" x="7239000" y="3505200"/>
          <p14:tracePt t="31065" x="7270750" y="3505200"/>
          <p14:tracePt t="31086" x="7302500" y="3505200"/>
          <p14:tracePt t="31100" x="7327900" y="3562350"/>
          <p14:tracePt t="31116" x="7340600" y="3638550"/>
          <p14:tracePt t="31134" x="7340600" y="3721100"/>
          <p14:tracePt t="31149" x="7340600" y="3752850"/>
          <p14:tracePt t="31166" x="7334250" y="3765550"/>
          <p14:tracePt t="31182" x="7302500" y="3778250"/>
          <p14:tracePt t="31199" x="7270750" y="3778250"/>
          <p14:tracePt t="31216" x="7239000" y="3778250"/>
          <p14:tracePt t="31233" x="7194550" y="3765550"/>
          <p14:tracePt t="31249" x="7181850" y="3702050"/>
          <p14:tracePt t="31268" x="7181850" y="3638550"/>
          <p14:tracePt t="31282" x="7181850" y="3606800"/>
          <p14:tracePt t="31303" x="7226300" y="3568700"/>
          <p14:tracePt t="31315" x="7258050" y="3549650"/>
          <p14:tracePt t="31333" x="7321550" y="3549650"/>
          <p14:tracePt t="31351" x="7366000" y="3549650"/>
          <p14:tracePt t="31366" x="7397750" y="3549650"/>
          <p14:tracePt t="31383" x="7423150" y="3575050"/>
          <p14:tracePt t="31400" x="7423150" y="3625850"/>
          <p14:tracePt t="31416" x="7423150" y="3670300"/>
          <p14:tracePt t="31432" x="7423150" y="3733800"/>
          <p14:tracePt t="31450" x="7410450" y="3778250"/>
          <p14:tracePt t="31466" x="7378700" y="3790950"/>
          <p14:tracePt t="31485" x="7346950" y="3790950"/>
          <p14:tracePt t="31500" x="7334250" y="3790950"/>
          <p14:tracePt t="31519" x="7315200" y="3759200"/>
          <p14:tracePt t="31532" x="7308850" y="3714750"/>
          <p14:tracePt t="31553" x="7308850" y="3651250"/>
          <p14:tracePt t="31565" x="7308850" y="3638550"/>
          <p14:tracePt t="31587" x="7321550" y="3606800"/>
          <p14:tracePt t="31599" x="7334250" y="3600450"/>
          <p14:tracePt t="31618" x="7353300" y="3600450"/>
          <p14:tracePt t="31635" x="7385050" y="3600450"/>
          <p14:tracePt t="31652" x="7391400" y="3600450"/>
          <p14:tracePt t="31669" x="7397750" y="3606800"/>
          <p14:tracePt t="31683" x="7404100" y="3638550"/>
          <p14:tracePt t="31701" x="7404100" y="3683000"/>
          <p14:tracePt t="31716" x="7385050" y="3702050"/>
          <p14:tracePt t="31732" x="7346950" y="3727450"/>
          <p14:tracePt t="31749" x="7302500" y="3727450"/>
          <p14:tracePt t="31765" x="7251700" y="3727450"/>
          <p14:tracePt t="31782" x="7213600" y="3702050"/>
          <p14:tracePt t="31799" x="7181850" y="3670300"/>
          <p14:tracePt t="31819" x="7181850" y="3619500"/>
          <p14:tracePt t="31832" x="7181850" y="3606800"/>
          <p14:tracePt t="31851" x="7181850" y="3575050"/>
          <p14:tracePt t="31876" x="7181850" y="3549650"/>
          <p14:tracePt t="31882" x="7194550" y="3549650"/>
          <p14:tracePt t="31913" x="7207250" y="3549650"/>
          <p14:tracePt t="32067" x="7213600" y="3556000"/>
          <p14:tracePt t="32119" x="7213600" y="3562350"/>
          <p14:tracePt t="32248" x="7213600" y="3575050"/>
          <p14:tracePt t="32269" x="7213600" y="3594100"/>
          <p14:tracePt t="32282" x="7213600" y="3606800"/>
          <p14:tracePt t="32289" x="7213600" y="3625850"/>
          <p14:tracePt t="32300" x="7213600" y="3638550"/>
          <p14:tracePt t="32317" x="7213600" y="3689350"/>
          <p14:tracePt t="32332" x="7239000" y="3695700"/>
          <p14:tracePt t="32349" x="7258050" y="3727450"/>
          <p14:tracePt t="32385" x="7289800" y="3759200"/>
          <p14:tracePt t="32418" x="7296150" y="3765550"/>
          <p14:tracePt t="32554" x="7296150" y="3797300"/>
          <p14:tracePt t="32556" x="7302500" y="3810000"/>
          <p14:tracePt t="32565" x="7308850" y="3816350"/>
          <p14:tracePt t="32585" x="7340600" y="3860800"/>
          <p14:tracePt t="32598" x="7372350" y="3892550"/>
          <p14:tracePt t="32599" x="0" y="0"/>
        </p14:tracePtLst>
        <p14:tracePtLst>
          <p14:tracePt t="33055" x="7226300" y="3841750"/>
          <p14:tracePt t="33088" x="7219950" y="3835400"/>
          <p14:tracePt t="33103" x="7207250" y="3835400"/>
          <p14:tracePt t="33112" x="7194550" y="3829050"/>
          <p14:tracePt t="33120" x="7188200" y="3822700"/>
          <p14:tracePt t="33149" x="7181850" y="3778250"/>
          <p14:tracePt t="33184" x="7156450" y="3708400"/>
          <p14:tracePt t="33217" x="7131050" y="3651250"/>
          <p14:tracePt t="33246" x="7131050" y="3638550"/>
          <p14:tracePt t="33263" x="7131050" y="3619500"/>
          <p14:tracePt t="33295" x="7137400" y="3606800"/>
          <p14:tracePt t="33299" x="7143750" y="3587750"/>
          <p14:tracePt t="33313" x="7162800" y="3581400"/>
          <p14:tracePt t="33317" x="7175500" y="3581400"/>
          <p14:tracePt t="33332" x="7207250" y="3581400"/>
          <p14:tracePt t="33350" x="7270750" y="3581400"/>
          <p14:tracePt t="33366" x="7321550" y="3581400"/>
          <p14:tracePt t="33385" x="7359650" y="3587750"/>
          <p14:tracePt t="33402" x="7366000" y="3600450"/>
          <p14:tracePt t="33404" x="7372350" y="3606800"/>
          <p14:tracePt t="33416" x="7391400" y="3625850"/>
          <p14:tracePt t="33434" x="7391400" y="3657600"/>
          <p14:tracePt t="33450" x="7397750" y="3689350"/>
          <p14:tracePt t="33466" x="7404100" y="3721100"/>
          <p14:tracePt t="33484" x="7404100" y="3752850"/>
          <p14:tracePt t="33505" x="7404100" y="3784600"/>
          <p14:tracePt t="33515" x="7397750" y="3790950"/>
          <p14:tracePt t="33533" x="7372350" y="3816350"/>
          <p14:tracePt t="33551" x="7366000" y="3822700"/>
          <p14:tracePt t="33571" x="7346950" y="3822700"/>
          <p14:tracePt t="33594" x="7334250" y="3822700"/>
          <p14:tracePt t="33618" x="7315200" y="3822700"/>
          <p14:tracePt t="33624" x="7302500" y="3822700"/>
          <p14:tracePt t="33633" x="7283450" y="3822700"/>
          <p14:tracePt t="33653" x="7277100" y="3822700"/>
          <p14:tracePt t="33675" x="7277100" y="3810000"/>
          <p14:tracePt t="33715" x="7277100" y="3797300"/>
          <p14:tracePt t="33744" x="7277100" y="3778250"/>
          <p14:tracePt t="33835" x="0" y="0"/>
        </p14:tracePtLst>
        <p14:tracePtLst>
          <p14:tracePt t="38261" x="6883400" y="3848100"/>
          <p14:tracePt t="38263" x="6889750" y="3860800"/>
          <p14:tracePt t="38273" x="6896100" y="3879850"/>
          <p14:tracePt t="38282" x="6896100" y="3892550"/>
          <p14:tracePt t="38302" x="6896100" y="3943350"/>
          <p14:tracePt t="38316" x="6915150" y="3975100"/>
          <p14:tracePt t="38334" x="6915150" y="4006850"/>
          <p14:tracePt t="38366" x="6908800" y="4083050"/>
          <p14:tracePt t="38400" x="6908800" y="4133850"/>
          <p14:tracePt t="38433" x="6902450" y="4146550"/>
          <p14:tracePt t="38449" x="6896100" y="4165600"/>
          <p14:tracePt t="38526" x="6889750" y="4171950"/>
          <p14:tracePt t="38529" x="6870700" y="4171950"/>
          <p14:tracePt t="38532" x="6864350" y="4159250"/>
          <p14:tracePt t="38549" x="6832600" y="4114800"/>
          <p14:tracePt t="38549" x="6826250" y="4108450"/>
          <p14:tracePt t="38565" x="6800850" y="4083050"/>
          <p14:tracePt t="38582" x="6769100" y="4032250"/>
          <p14:tracePt t="38599" x="6737350" y="3987800"/>
          <p14:tracePt t="38616" x="6705600" y="3956050"/>
          <p14:tracePt t="38633" x="6680200" y="3930650"/>
          <p14:tracePt t="38650" x="6673850" y="3924300"/>
          <p14:tracePt t="38666" x="6673850" y="3905250"/>
          <p14:tracePt t="38686" x="6673850" y="3892550"/>
          <p14:tracePt t="38699" x="6673850" y="3873500"/>
          <p14:tracePt t="38718" x="6673850" y="3835400"/>
          <p14:tracePt t="38734" x="6699250" y="3803650"/>
          <p14:tracePt t="38750" x="6731000" y="3765550"/>
          <p14:tracePt t="38767" x="6781800" y="3714750"/>
          <p14:tracePt t="38782" x="6826250" y="3670300"/>
          <p14:tracePt t="38798" x="6845300" y="3651250"/>
          <p14:tracePt t="38818" x="6858000" y="3632200"/>
          <p14:tracePt t="38833" x="6864350" y="3619500"/>
          <p14:tracePt t="38900" x="6864350" y="3613150"/>
          <p14:tracePt t="38902" x="6858000" y="3613150"/>
          <p14:tracePt t="38916" x="6794500" y="3613150"/>
          <p14:tracePt t="38933" x="6731000" y="3613150"/>
          <p14:tracePt t="38950" x="6648450" y="3581400"/>
          <p14:tracePt t="38967" x="6604000" y="3581400"/>
          <p14:tracePt t="38982" x="6584950" y="3568700"/>
          <p14:tracePt t="39000" x="6559550" y="3556000"/>
          <p14:tracePt t="39016" x="6553200" y="3549650"/>
          <p14:tracePt t="39033" x="6527800" y="3543300"/>
          <p14:tracePt t="39050" x="6521450" y="3517900"/>
          <p14:tracePt t="39072" x="6508750" y="3517900"/>
          <p14:tracePt t="39084" x="6496050" y="3511550"/>
          <p14:tracePt t="39151" x="6496050" y="3492500"/>
          <p14:tracePt t="39200" x="6489700" y="3486150"/>
          <p14:tracePt t="39205" x="6477000" y="3486150"/>
          <p14:tracePt t="39216" x="6457950" y="3486150"/>
          <p14:tracePt t="39233" x="6419850" y="3492500"/>
          <p14:tracePt t="39249" x="6413500" y="3492500"/>
          <p14:tracePt t="39267" x="6394450" y="3492500"/>
          <p14:tracePt t="39444" x="6381750" y="3492500"/>
          <p14:tracePt t="39458" x="6362700" y="3492500"/>
          <p14:tracePt t="39462" x="6350000" y="3492500"/>
          <p14:tracePt t="39468" x="6330950" y="3492500"/>
          <p14:tracePt t="39482" x="6318250" y="3492500"/>
          <p14:tracePt t="39502" x="6299200" y="3486150"/>
          <p14:tracePt t="39535" x="0" y="0"/>
        </p14:tracePtLst>
        <p14:tracePtLst>
          <p14:tracePt t="40389" x="5689600" y="2971800"/>
          <p14:tracePt t="40434" x="5702300" y="2965450"/>
          <p14:tracePt t="40468" x="5715000" y="2965450"/>
          <p14:tracePt t="40474" x="5721350" y="2965450"/>
          <p14:tracePt t="40482" x="5753100" y="2971800"/>
          <p14:tracePt t="40501" x="5810250" y="2984500"/>
          <p14:tracePt t="40533" x="5937250" y="3048000"/>
          <p14:tracePt t="40566" x="6019800" y="3092450"/>
          <p14:tracePt t="40601" x="6127750" y="3117850"/>
          <p14:tracePt t="40615" x="6165850" y="3130550"/>
          <p14:tracePt t="40633" x="6210300" y="3155950"/>
          <p14:tracePt t="40649" x="6254750" y="3175000"/>
          <p14:tracePt t="40667" x="6318250" y="3187700"/>
          <p14:tracePt t="40682" x="6400800" y="3206750"/>
          <p14:tracePt t="40700" x="6515100" y="3257550"/>
          <p14:tracePt t="40701" x="6527800" y="3270250"/>
          <p14:tracePt t="40716" x="6635750" y="3302000"/>
          <p14:tracePt t="40732" x="6750050" y="3333750"/>
          <p14:tracePt t="40750" x="6858000" y="3378200"/>
          <p14:tracePt t="40765" x="6985000" y="3397250"/>
          <p14:tracePt t="40782" x="7099300" y="3441700"/>
          <p14:tracePt t="40799" x="7194550" y="3460750"/>
          <p14:tracePt t="40816" x="7289800" y="3505200"/>
          <p14:tracePt t="40817" x="7302500" y="3505200"/>
          <p14:tracePt t="40832" x="7397750" y="3536950"/>
          <p14:tracePt t="40850" x="7524750" y="3587750"/>
          <p14:tracePt t="40850" x="7543800" y="3587750"/>
          <p14:tracePt t="40865" x="7639050" y="3619500"/>
          <p14:tracePt t="40883" x="7747000" y="3651250"/>
          <p14:tracePt t="40898" x="7829550" y="3683000"/>
          <p14:tracePt t="40916" x="7924800" y="3714750"/>
          <p14:tracePt t="40917" x="7931150" y="3721100"/>
          <p14:tracePt t="40932" x="7988300" y="3746500"/>
          <p14:tracePt t="40949" x="8064500" y="3778250"/>
          <p14:tracePt t="40967" x="8147050" y="3810000"/>
          <p14:tracePt t="40982" x="8223250" y="3841750"/>
          <p14:tracePt t="40999" x="8312150" y="3879850"/>
          <p14:tracePt t="41016" x="8382000" y="3905250"/>
          <p14:tracePt t="41032" x="8432800" y="3937000"/>
          <p14:tracePt t="41050" x="8477250" y="3968750"/>
          <p14:tracePt t="41066" x="8528050" y="3981450"/>
          <p14:tracePt t="41085" x="8559800" y="4000500"/>
          <p14:tracePt t="41086" x="8572500" y="4000500"/>
          <p14:tracePt t="41100" x="8578850" y="4006850"/>
          <p14:tracePt t="41119" x="8591550" y="4032250"/>
          <p14:tracePt t="41393" x="8585200" y="4032250"/>
          <p14:tracePt t="41842" x="8553450" y="4032250"/>
          <p14:tracePt t="41850" x="8540750" y="4032250"/>
          <p14:tracePt t="41854" x="8521700" y="4032250"/>
          <p14:tracePt t="41865" x="8458200" y="4032250"/>
          <p14:tracePt t="41881" x="8331200" y="3994150"/>
          <p14:tracePt t="41882" x="0" y="0"/>
        </p14:tracePtLst>
        <p14:tracePtLst>
          <p14:tracePt t="42353" x="6337300" y="3302000"/>
          <p14:tracePt t="42365" x="6413500" y="3333750"/>
          <p14:tracePt t="42382" x="6559550" y="3378200"/>
          <p14:tracePt t="42399" x="6781800" y="3473450"/>
          <p14:tracePt t="42416" x="7048500" y="3587750"/>
          <p14:tracePt t="42417" x="7067550" y="3594100"/>
          <p14:tracePt t="42432" x="7359650" y="3733800"/>
          <p14:tracePt t="42433" x="7385050" y="3746500"/>
          <p14:tracePt t="42433" x="7404100" y="3752850"/>
          <p14:tracePt t="42449" x="7734300" y="3905250"/>
          <p14:tracePt t="42449" x="7747000" y="3905250"/>
          <p14:tracePt t="42482" x="8191500" y="4095750"/>
          <p14:tracePt t="42518" x="8312150" y="4133850"/>
          <p14:tracePt t="42694" x="8305800" y="4140200"/>
          <p14:tracePt t="42712" x="8299450" y="4140200"/>
          <p14:tracePt t="42722" x="8286750" y="4140200"/>
          <p14:tracePt t="42728" x="8267700" y="4140200"/>
          <p14:tracePt t="42737" x="0" y="0"/>
        </p14:tracePtLst>
        <p14:tracePtLst>
          <p14:tracePt t="43914" x="3829050" y="3575050"/>
          <p14:tracePt t="43968" x="3822700" y="3568700"/>
          <p14:tracePt t="43973" x="3810000" y="3568700"/>
          <p14:tracePt t="43982" x="3797300" y="3556000"/>
          <p14:tracePt t="44000" x="3778250" y="3536950"/>
          <p14:tracePt t="44033" x="3702050" y="3460750"/>
          <p14:tracePt t="44068" x="3689350" y="3397250"/>
          <p14:tracePt t="44101" x="3702050" y="3365500"/>
          <p14:tracePt t="44133" x="3714750" y="3359150"/>
          <p14:tracePt t="44135" x="3733800" y="3359150"/>
          <p14:tracePt t="44150" x="3765550" y="3365500"/>
          <p14:tracePt t="44170" x="3829050" y="3365500"/>
          <p14:tracePt t="44182" x="3867150" y="3371850"/>
          <p14:tracePt t="44203" x="3873500" y="3378200"/>
          <p14:tracePt t="44415" x="3892550" y="3378200"/>
          <p14:tracePt t="44425" x="3905250" y="3378200"/>
          <p14:tracePt t="44432" x="3924300" y="3378200"/>
          <p14:tracePt t="44459" x="3937000" y="3378200"/>
          <p14:tracePt t="44472" x="3943350" y="3384550"/>
          <p14:tracePt t="44483" x="3943350" y="3403600"/>
          <p14:tracePt t="44502" x="3943350" y="3416300"/>
          <p14:tracePt t="44518" x="3943350" y="3435350"/>
          <p14:tracePt t="44536" x="3937000" y="3460750"/>
          <p14:tracePt t="44550" x="3905250" y="3460750"/>
          <p14:tracePt t="44568" x="3873500" y="3460750"/>
          <p14:tracePt t="44597" x="3860800" y="3454400"/>
          <p14:tracePt t="44616" x="3854450" y="3454400"/>
          <p14:tracePt t="44628" x="3848100" y="3448050"/>
          <p14:tracePt t="44644" x="3848100" y="3429000"/>
          <p14:tracePt t="44649" x="3848100" y="3416300"/>
          <p14:tracePt t="44674" x="3860800" y="3390900"/>
          <p14:tracePt t="44682" x="3892550" y="3390900"/>
          <p14:tracePt t="44700" x="3924300" y="3390900"/>
          <p14:tracePt t="44719" x="3943350" y="3403600"/>
          <p14:tracePt t="44732" x="3962400" y="3416300"/>
          <p14:tracePt t="44751" x="3962400" y="3435350"/>
          <p14:tracePt t="44767" x="3962400" y="3448050"/>
          <p14:tracePt t="44786" x="3956050" y="3473450"/>
          <p14:tracePt t="44799" x="3937000" y="3473450"/>
          <p14:tracePt t="44816" x="3886200" y="3473450"/>
          <p14:tracePt t="44834" x="3822700" y="3473450"/>
          <p14:tracePt t="44848" x="3784600" y="3460750"/>
          <p14:tracePt t="44867" x="3765550" y="3448050"/>
          <p14:tracePt t="44885" x="3765550" y="3416300"/>
          <p14:tracePt t="44900" x="3765550" y="3397250"/>
          <p14:tracePt t="44920" x="3771900" y="3384550"/>
          <p14:tracePt t="44936" x="3778250" y="3378200"/>
          <p14:tracePt t="44949" x="3810000" y="3359150"/>
          <p14:tracePt t="44968" x="3829050" y="3359150"/>
          <p14:tracePt t="44983" x="3848100" y="3384550"/>
          <p14:tracePt t="45000" x="3848100" y="3435350"/>
          <p14:tracePt t="45015" x="3848100" y="3479800"/>
          <p14:tracePt t="45032" x="3841750" y="3562350"/>
          <p14:tracePt t="45032" x="0" y="0"/>
        </p14:tracePtLst>
        <p14:tracePtLst>
          <p14:tracePt t="45213" x="3397250" y="3975100"/>
          <p14:tracePt t="45223" x="3397250" y="3968750"/>
          <p14:tracePt t="45238" x="3416300" y="3956050"/>
          <p14:tracePt t="45249" x="3435350" y="3937000"/>
          <p14:tracePt t="45267" x="3479800" y="3917950"/>
          <p14:tracePt t="45283" x="3543300" y="3892550"/>
          <p14:tracePt t="45299" x="3619500" y="3867150"/>
          <p14:tracePt t="45316" x="3702050" y="3867150"/>
          <p14:tracePt t="45333" x="3765550" y="3867150"/>
          <p14:tracePt t="45352" x="3797300" y="3867150"/>
          <p14:tracePt t="45368" x="3803650" y="3873500"/>
          <p14:tracePt t="45383" x="3803650" y="3879850"/>
          <p14:tracePt t="45399" x="3803650" y="3892550"/>
          <p14:tracePt t="45417" x="3803650" y="3924300"/>
          <p14:tracePt t="45433" x="3790950" y="3949700"/>
          <p14:tracePt t="45450" x="3746500" y="3968750"/>
          <p14:tracePt t="45469" x="3683000" y="3968750"/>
          <p14:tracePt t="45483" x="3651250" y="3968750"/>
          <p14:tracePt t="45500" x="3606800" y="3956050"/>
          <p14:tracePt t="45518" x="3594100" y="3924300"/>
          <p14:tracePt t="45536" x="3594100" y="3892550"/>
          <p14:tracePt t="45551" x="3594100" y="3873500"/>
          <p14:tracePt t="45566" x="3606800" y="3854450"/>
          <p14:tracePt t="45586" x="3683000" y="3835400"/>
          <p14:tracePt t="45599" x="3714750" y="3835400"/>
          <p14:tracePt t="45616" x="3746500" y="3854450"/>
          <p14:tracePt t="45632" x="3752850" y="3860800"/>
          <p14:tracePt t="45652" x="3752850" y="3892550"/>
          <p14:tracePt t="45667" x="3752850" y="3924300"/>
          <p14:tracePt t="45685" x="3746500" y="3943350"/>
          <p14:tracePt t="45701" x="3714750" y="3949700"/>
          <p14:tracePt t="45718" x="3695700" y="3949700"/>
          <p14:tracePt t="45737" x="3670300" y="3937000"/>
          <p14:tracePt t="45749" x="3670300" y="3905250"/>
          <p14:tracePt t="45767" x="3670300" y="3841750"/>
          <p14:tracePt t="45785" x="3702050" y="3765550"/>
          <p14:tracePt t="45799" x="3797300" y="3708400"/>
          <p14:tracePt t="45815" x="3956050" y="3695700"/>
          <p14:tracePt t="45832" x="4095750" y="3695700"/>
          <p14:tracePt t="45849" x="4210050" y="3695700"/>
          <p14:tracePt t="45866" x="4337050" y="3695700"/>
          <p14:tracePt t="45867" x="4349750" y="3695700"/>
          <p14:tracePt t="45882" x="4559300" y="3746500"/>
          <p14:tracePt t="45882" x="0" y="0"/>
        </p14:tracePtLst>
        <p14:tracePtLst>
          <p14:tracePt t="46484" x="7766050" y="3968750"/>
          <p14:tracePt t="46577" x="7766050" y="3956050"/>
          <p14:tracePt t="46600" x="7772400" y="3930650"/>
          <p14:tracePt t="46629" x="7785100" y="3924300"/>
          <p14:tracePt t="46670" x="7797800" y="3917950"/>
          <p14:tracePt t="46671" x="7804150" y="3905250"/>
          <p14:tracePt t="46765" x="7810500" y="3898900"/>
          <p14:tracePt t="46832" x="7810500" y="3911600"/>
          <p14:tracePt t="46834" x="7791450" y="3917950"/>
          <p14:tracePt t="46849" x="7715250" y="3949700"/>
          <p14:tracePt t="46849" x="7696200" y="3949700"/>
          <p14:tracePt t="46865" x="7556500" y="4000500"/>
          <p14:tracePt t="46882" x="7340600" y="4044950"/>
          <p14:tracePt t="46899" x="7048500" y="4076700"/>
          <p14:tracePt t="46915" x="6673850" y="4076700"/>
          <p14:tracePt t="46915" x="6648450" y="4076700"/>
          <p14:tracePt t="46932" x="6165850" y="4076700"/>
          <p14:tracePt t="46933" x="6140450" y="4076700"/>
          <p14:tracePt t="46933" x="6108700" y="4076700"/>
          <p14:tracePt t="46949" x="5607050" y="4044950"/>
          <p14:tracePt t="46965" x="5067300" y="3994150"/>
          <p14:tracePt t="46966" x="5054600" y="3987800"/>
          <p14:tracePt t="46982" x="4673600" y="3930650"/>
          <p14:tracePt t="46998" x="4356100" y="3898900"/>
          <p14:tracePt t="47015" x="4051300" y="3886200"/>
          <p14:tracePt t="47032" x="3854450" y="3854450"/>
          <p14:tracePt t="47049" x="3721100" y="3841750"/>
          <p14:tracePt t="47050" x="3714750" y="3835400"/>
          <p14:tracePt t="47050" x="3695700" y="3835400"/>
          <p14:tracePt t="47065" x="3632200" y="3835400"/>
          <p14:tracePt t="47082" x="3568700" y="3835400"/>
          <p14:tracePt t="47099" x="3524250" y="3835400"/>
          <p14:tracePt t="47119" x="3460750" y="3835400"/>
          <p14:tracePt t="47133" x="3409950" y="3835400"/>
          <p14:tracePt t="47152" x="3378200" y="3835400"/>
          <p14:tracePt t="47153" x="3365500" y="3835400"/>
          <p14:tracePt t="47166" x="3346450" y="3835400"/>
          <p14:tracePt t="47183" x="3270250" y="3835400"/>
          <p14:tracePt t="47199" x="3219450" y="3835400"/>
          <p14:tracePt t="47216" x="3187700" y="3835400"/>
          <p14:tracePt t="47268" x="3206750" y="3835400"/>
          <p14:tracePt t="47269" x="3225800" y="3829050"/>
          <p14:tracePt t="47271" x="3238500" y="3822700"/>
          <p14:tracePt t="47282" x="3302000" y="3822700"/>
          <p14:tracePt t="47299" x="3556000" y="3803650"/>
          <p14:tracePt t="47315" x="3892550" y="3790950"/>
          <p14:tracePt t="47316" x="3930650" y="3790950"/>
          <p14:tracePt t="47332" x="4305300" y="3790950"/>
          <p14:tracePt t="47349" x="4718050" y="3790950"/>
          <p14:tracePt t="47349" x="4737100" y="3790950"/>
          <p14:tracePt t="47350" x="4762500" y="3790950"/>
          <p14:tracePt t="47365" x="5118100" y="3790950"/>
          <p14:tracePt t="47383" x="5530850" y="3810000"/>
          <p14:tracePt t="47383" x="5556250" y="3810000"/>
          <p14:tracePt t="47399" x="5873750" y="3822700"/>
          <p14:tracePt t="47415" x="6146800" y="3854450"/>
          <p14:tracePt t="47415" x="6159500" y="3854450"/>
          <p14:tracePt t="47432" x="6445250" y="3886200"/>
          <p14:tracePt t="47449" x="6699250" y="3886200"/>
          <p14:tracePt t="47465" x="6877050" y="3886200"/>
          <p14:tracePt t="47482" x="7035800" y="3886200"/>
          <p14:tracePt t="47500" x="7175500" y="3886200"/>
          <p14:tracePt t="47517" x="7321550" y="3886200"/>
          <p14:tracePt t="47532" x="7416800" y="3886200"/>
          <p14:tracePt t="47550" x="7543800" y="3886200"/>
          <p14:tracePt t="47565" x="7620000" y="3886200"/>
          <p14:tracePt t="47583" x="7708900" y="3917950"/>
          <p14:tracePt t="47599" x="7804150" y="3937000"/>
          <p14:tracePt t="47615" x="7899400" y="3949700"/>
          <p14:tracePt t="47632" x="8007350" y="3949700"/>
          <p14:tracePt t="47649" x="8070850" y="3968750"/>
          <p14:tracePt t="47666" x="8102600" y="3968750"/>
          <p14:tracePt t="47682" x="8121650" y="3968750"/>
          <p14:tracePt t="4781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AF39294-36EA-E4CF-FA3C-153C25130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0417"/>
          <a:stretch/>
        </p:blipFill>
        <p:spPr>
          <a:xfrm>
            <a:off x="-753730" y="548492"/>
            <a:ext cx="9278873" cy="72096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4AD8BBE-93F8-6BB0-0E8B-27385C6B9F21}"/>
              </a:ext>
            </a:extLst>
          </p:cNvPr>
          <p:cNvSpPr/>
          <p:nvPr/>
        </p:nvSpPr>
        <p:spPr>
          <a:xfrm>
            <a:off x="2016807" y="3748262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FD126-4B05-7F85-8938-71E6E48671EE}"/>
              </a:ext>
            </a:extLst>
          </p:cNvPr>
          <p:cNvSpPr/>
          <p:nvPr/>
        </p:nvSpPr>
        <p:spPr>
          <a:xfrm>
            <a:off x="2324352" y="3170490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794565-D854-02ED-FD54-7378C2C32AA9}"/>
              </a:ext>
            </a:extLst>
          </p:cNvPr>
          <p:cNvSpPr txBox="1"/>
          <p:nvPr/>
        </p:nvSpPr>
        <p:spPr>
          <a:xfrm>
            <a:off x="2281623" y="304932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ζ</a:t>
            </a:r>
            <a:endParaRPr lang="zh-TW" altLang="en-US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B1D6A8B-8B30-2AEB-ADE0-957458D6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1"/>
    </mc:Choice>
    <mc:Fallback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71" x="577850" y="3702050"/>
          <p14:tracePt t="8447" x="400050" y="3346450"/>
          <p14:tracePt t="8454" x="400050" y="3295650"/>
          <p14:tracePt t="8471" x="400050" y="3219450"/>
          <p14:tracePt t="8488" x="400050" y="3124200"/>
          <p14:tracePt t="8506" x="425450" y="3060700"/>
          <p14:tracePt t="8522" x="469900" y="3009900"/>
          <p14:tracePt t="8538" x="514350" y="2997200"/>
          <p14:tracePt t="8572" x="615950" y="2990850"/>
          <p14:tracePt t="8605" x="736600" y="3111500"/>
          <p14:tracePt t="8639" x="812800" y="3282950"/>
          <p14:tracePt t="8656" x="819150" y="3359150"/>
          <p14:tracePt t="8657" x="831850" y="3365500"/>
          <p14:tracePt t="8671" x="831850" y="3409950"/>
          <p14:tracePt t="8689" x="831850" y="3473450"/>
          <p14:tracePt t="8704" x="812800" y="3492500"/>
          <p14:tracePt t="8722" x="787400" y="3524250"/>
          <p14:tracePt t="8738" x="768350" y="3536950"/>
          <p14:tracePt t="8755" x="755650" y="3549650"/>
          <p14:tracePt t="8790" x="749300" y="3536950"/>
          <p14:tracePt t="8790" x="736600" y="3530600"/>
          <p14:tracePt t="8796" x="730250" y="3517900"/>
          <p14:tracePt t="8804" x="730250" y="3505200"/>
          <p14:tracePt t="8821" x="717550" y="3422650"/>
          <p14:tracePt t="8837" x="717550" y="3346450"/>
          <p14:tracePt t="8838" x="717550" y="3327400"/>
          <p14:tracePt t="8854" x="749300" y="3232150"/>
          <p14:tracePt t="8871" x="800100" y="3124200"/>
          <p14:tracePt t="8887" x="869950" y="3028950"/>
          <p14:tracePt t="8887" x="0" y="0"/>
        </p14:tracePtLst>
        <p14:tracePtLst>
          <p14:tracePt t="9510" x="3486150" y="4578350"/>
          <p14:tracePt t="9512" x="3467100" y="4578350"/>
          <p14:tracePt t="9520" x="3435350" y="4597400"/>
          <p14:tracePt t="9539" x="3359150" y="4610100"/>
          <p14:tracePt t="9555" x="3327400" y="4610100"/>
          <p14:tracePt t="9571" x="3289300" y="4584700"/>
          <p14:tracePt t="9589" x="3244850" y="4495800"/>
          <p14:tracePt t="9622" x="3130550" y="4343400"/>
          <p14:tracePt t="9656" x="3079750" y="4203700"/>
          <p14:tracePt t="9690" x="3086100" y="4102100"/>
          <p14:tracePt t="9691" x="3092450" y="4089400"/>
          <p14:tracePt t="9704" x="3136900" y="4044950"/>
          <p14:tracePt t="9722" x="3282950" y="3949700"/>
          <p14:tracePt t="9737" x="3441700" y="3867150"/>
          <p14:tracePt t="9754" x="3625850" y="3816350"/>
          <p14:tracePt t="9772" x="3784600" y="3816350"/>
          <p14:tracePt t="9788" x="3924300" y="3816350"/>
          <p14:tracePt t="9789" x="3943350" y="3816350"/>
          <p14:tracePt t="9804" x="4076700" y="3835400"/>
          <p14:tracePt t="9821" x="4203700" y="3911600"/>
          <p14:tracePt t="9838" x="4298950" y="4006850"/>
          <p14:tracePt t="9838" x="4305300" y="4013200"/>
          <p14:tracePt t="9854" x="4356100" y="4140200"/>
          <p14:tracePt t="9871" x="4387850" y="4254500"/>
          <p14:tracePt t="9889" x="4387850" y="4362450"/>
          <p14:tracePt t="9904" x="4368800" y="4413250"/>
          <p14:tracePt t="9923" x="4343400" y="4445000"/>
          <p14:tracePt t="9954" x="4337050" y="4406900"/>
          <p14:tracePt t="9956" x="4337050" y="4394200"/>
          <p14:tracePt t="9970" x="4337050" y="4241800"/>
          <p14:tracePt t="9971" x="0" y="0"/>
        </p14:tracePtLst>
        <p14:tracePtLst>
          <p14:tracePt t="10210" x="5283200" y="3162300"/>
          <p14:tracePt t="10216" x="5276850" y="3162300"/>
          <p14:tracePt t="10221" x="5264150" y="3162300"/>
          <p14:tracePt t="10239" x="5168900" y="3162300"/>
          <p14:tracePt t="10254" x="5054600" y="3162300"/>
          <p14:tracePt t="10271" x="4959350" y="3149600"/>
          <p14:tracePt t="10288" x="4883150" y="3149600"/>
          <p14:tracePt t="10322" x="4737100" y="3168650"/>
          <p14:tracePt t="10323" x="4730750" y="3175000"/>
          <p14:tracePt t="10356" x="4597400" y="3181350"/>
          <p14:tracePt t="10389" x="4406900" y="3149600"/>
          <p14:tracePt t="10404" x="4337050" y="3124200"/>
          <p14:tracePt t="10422" x="4305300" y="3105150"/>
          <p14:tracePt t="10423" x="4292600" y="3098800"/>
          <p14:tracePt t="10438" x="4279900" y="3098800"/>
          <p14:tracePt t="10455" x="4216400" y="3054350"/>
          <p14:tracePt t="10470" x="0" y="0"/>
        </p14:tracePtLst>
        <p14:tracePtLst>
          <p14:tracePt t="10796" x="1746250" y="2616200"/>
          <p14:tracePt t="10799" x="1746250" y="2597150"/>
          <p14:tracePt t="10807" x="1746250" y="2584450"/>
          <p14:tracePt t="10821" x="1746250" y="2501900"/>
          <p14:tracePt t="10855" x="1797050" y="2298700"/>
          <p14:tracePt t="10889" x="1981200" y="2089150"/>
          <p14:tracePt t="10921" x="2324100" y="2038350"/>
          <p14:tracePt t="10938" x="2489200" y="2044700"/>
          <p14:tracePt t="10939" x="2514600" y="2057400"/>
          <p14:tracePt t="10954" x="2647950" y="2120900"/>
          <p14:tracePt t="10954" x="2660650" y="2127250"/>
          <p14:tracePt t="10970" x="2800350" y="2235200"/>
          <p14:tracePt t="10988" x="2876550" y="2362200"/>
          <p14:tracePt t="11004" x="2908300" y="2444750"/>
          <p14:tracePt t="11021" x="2927350" y="2508250"/>
          <p14:tracePt t="11038" x="2927350" y="2571750"/>
          <p14:tracePt t="11058" x="2927350" y="2647950"/>
          <p14:tracePt t="11071" x="2921000" y="2673350"/>
          <p14:tracePt t="11087" x="2876550" y="2679700"/>
          <p14:tracePt t="11109" x="2800350" y="2673350"/>
          <p14:tracePt t="11121" x="2768600" y="2654300"/>
          <p14:tracePt t="11138" x="2717800" y="2584450"/>
          <p14:tracePt t="11138" x="2705100" y="2578100"/>
          <p14:tracePt t="11154" x="2686050" y="2501900"/>
          <p14:tracePt t="11154" x="0" y="0"/>
        </p14:tracePtLst>
        <p14:tracePtLst>
          <p14:tracePt t="11502" x="4851400" y="3232150"/>
          <p14:tracePt t="11503" x="4832350" y="3219450"/>
          <p14:tracePt t="11504" x="4819650" y="3213100"/>
          <p14:tracePt t="11521" x="4730750" y="3124200"/>
          <p14:tracePt t="11538" x="4686300" y="2997200"/>
          <p14:tracePt t="11538" x="4673600" y="2978150"/>
          <p14:tracePt t="11571" x="4654550" y="2692400"/>
          <p14:tracePt t="11607" x="4724400" y="2425700"/>
          <p14:tracePt t="11638" x="5010150" y="2355850"/>
          <p14:tracePt t="11639" x="5029200" y="2355850"/>
          <p14:tracePt t="11654" x="5200650" y="2355850"/>
          <p14:tracePt t="11670" x="5441950" y="2419350"/>
          <p14:tracePt t="11688" x="5676900" y="2552700"/>
          <p14:tracePt t="11689" x="5695950" y="2565400"/>
          <p14:tracePt t="11689" x="5708650" y="2571750"/>
          <p14:tracePt t="11704" x="5886450" y="2711450"/>
          <p14:tracePt t="11721" x="6019800" y="2870200"/>
          <p14:tracePt t="11738" x="6070600" y="2965450"/>
          <p14:tracePt t="11755" x="6070600" y="3022600"/>
          <p14:tracePt t="11772" x="6057900" y="3073400"/>
          <p14:tracePt t="11773" x="6051550" y="3079750"/>
          <p14:tracePt t="11788" x="6026150" y="3117850"/>
          <p14:tracePt t="11804" x="5975350" y="3149600"/>
          <p14:tracePt t="11821" x="5880100" y="3168650"/>
          <p14:tracePt t="11822" x="5867400" y="3168650"/>
          <p14:tracePt t="11838" x="5753100" y="3168650"/>
          <p14:tracePt t="11838" x="0" y="0"/>
        </p14:tracePtLst>
        <p14:tracePtLst>
          <p14:tracePt t="12668" x="1492250" y="4019550"/>
          <p14:tracePt t="12674" x="1492250" y="4013200"/>
          <p14:tracePt t="12688" x="1466850" y="4006850"/>
          <p14:tracePt t="12705" x="1435100" y="3975100"/>
          <p14:tracePt t="12722" x="1416050" y="3949700"/>
          <p14:tracePt t="12742" x="1365250" y="3898900"/>
          <p14:tracePt t="12754" x="1333500" y="3854450"/>
          <p14:tracePt t="12788" x="1238250" y="3708400"/>
          <p14:tracePt t="12789" x="1225550" y="3702050"/>
          <p14:tracePt t="12824" x="1168400" y="3625850"/>
          <p14:tracePt t="12856" x="1143000" y="3568700"/>
          <p14:tracePt t="12871" x="1143000" y="3549650"/>
          <p14:tracePt t="12889" x="1143000" y="3517900"/>
          <p14:tracePt t="12905" x="1143000" y="3473450"/>
          <p14:tracePt t="12924" x="1149350" y="3416300"/>
          <p14:tracePt t="12938" x="1155700" y="3409950"/>
          <p14:tracePt t="12956" x="1200150" y="3371850"/>
          <p14:tracePt t="12971" x="1231900" y="3352800"/>
          <p14:tracePt t="12988" x="1295400" y="3340100"/>
          <p14:tracePt t="13005" x="1358900" y="3321050"/>
          <p14:tracePt t="13022" x="1422400" y="3321050"/>
          <p14:tracePt t="13038" x="1485900" y="3359150"/>
          <p14:tracePt t="13054" x="1549400" y="3409950"/>
          <p14:tracePt t="13071" x="1593850" y="3473450"/>
          <p14:tracePt t="13088" x="1638300" y="3536950"/>
          <p14:tracePt t="13104" x="1670050" y="3619500"/>
          <p14:tracePt t="13121" x="1689100" y="3714750"/>
          <p14:tracePt t="13138" x="1689100" y="3790950"/>
          <p14:tracePt t="13154" x="1689100" y="3854450"/>
          <p14:tracePt t="13171" x="1689100" y="3917950"/>
          <p14:tracePt t="13188" x="1676400" y="3949700"/>
          <p14:tracePt t="13207" x="1644650" y="3975100"/>
          <p14:tracePt t="13221" x="1612900" y="3994150"/>
          <p14:tracePt t="13239" x="1593850" y="3994150"/>
          <p14:tracePt t="13257" x="1562100" y="3994150"/>
          <p14:tracePt t="13289" x="1549400" y="3994150"/>
          <p14:tracePt t="13347" x="1543050" y="3987800"/>
          <p14:tracePt t="13358" x="1543050" y="3981450"/>
          <p14:tracePt t="13381" x="1568450" y="3943350"/>
          <p14:tracePt t="13385" x="1581150" y="3930650"/>
          <p14:tracePt t="13387" x="0" y="0"/>
        </p14:tracePtLst>
        <p14:tracePtLst>
          <p14:tracePt t="14000" x="2527300" y="3473450"/>
          <p14:tracePt t="14044" x="2514600" y="3467100"/>
          <p14:tracePt t="14051" x="2501900" y="3467100"/>
          <p14:tracePt t="14056" x="2482850" y="3467100"/>
          <p14:tracePt t="14071" x="2444750" y="3454400"/>
          <p14:tracePt t="14105" x="2324100" y="3390900"/>
          <p14:tracePt t="14139" x="2190750" y="3263900"/>
          <p14:tracePt t="14173" x="2114550" y="3155950"/>
          <p14:tracePt t="14187" x="2095500" y="3136900"/>
          <p14:tracePt t="14206" x="2095500" y="3105150"/>
          <p14:tracePt t="14221" x="2095500" y="3073400"/>
          <p14:tracePt t="14240" x="2095500" y="3041650"/>
          <p14:tracePt t="14254" x="2095500" y="3028950"/>
          <p14:tracePt t="14274" x="2095500" y="2997200"/>
          <p14:tracePt t="14288" x="2139950" y="2946400"/>
          <p14:tracePt t="14304" x="2203450" y="2908300"/>
          <p14:tracePt t="14321" x="2266950" y="2876550"/>
          <p14:tracePt t="14337" x="2298700" y="2876550"/>
          <p14:tracePt t="14355" x="2362200" y="2895600"/>
          <p14:tracePt t="14371" x="2425700" y="2927350"/>
          <p14:tracePt t="14388" x="2489200" y="2990850"/>
          <p14:tracePt t="14404" x="2565400" y="3054350"/>
          <p14:tracePt t="14421" x="2628900" y="3124200"/>
          <p14:tracePt t="14438" x="2654300" y="3175000"/>
          <p14:tracePt t="14456" x="2673350" y="3219450"/>
          <p14:tracePt t="14472" x="2673350" y="3270250"/>
          <p14:tracePt t="14488" x="2686050" y="3282950"/>
          <p14:tracePt t="14505" x="2686050" y="3302000"/>
          <p14:tracePt t="14524" x="2673350" y="3333750"/>
          <p14:tracePt t="14538" x="2641600" y="3340100"/>
          <p14:tracePt t="14555" x="2597150" y="3346450"/>
          <p14:tracePt t="14572" x="2546350" y="3359150"/>
          <p14:tracePt t="14589" x="2482850" y="3359150"/>
          <p14:tracePt t="14606" x="2451100" y="3359150"/>
          <p14:tracePt t="14621" x="2438400" y="3359150"/>
          <p14:tracePt t="14643" x="2406650" y="3340100"/>
          <p14:tracePt t="14654" x="0" y="0"/>
        </p14:tracePtLst>
        <p14:tracePtLst>
          <p14:tracePt t="18053" x="4857750" y="3314700"/>
          <p14:tracePt t="18061" x="4857750" y="3295650"/>
          <p14:tracePt t="18071" x="4851400" y="3289300"/>
          <p14:tracePt t="18089" x="4826000" y="3232150"/>
          <p14:tracePt t="18089" x="4826000" y="3219450"/>
          <p14:tracePt t="18104" x="4794250" y="3155950"/>
          <p14:tracePt t="18122" x="4781550" y="3092450"/>
          <p14:tracePt t="18139" x="4781550" y="3028950"/>
          <p14:tracePt t="18172" x="4781550" y="2914650"/>
          <p14:tracePt t="18208" x="4870450" y="2838450"/>
          <p14:tracePt t="18238" x="5092700" y="2813050"/>
          <p14:tracePt t="18254" x="5232400" y="2813050"/>
          <p14:tracePt t="18271" x="5422900" y="2832100"/>
          <p14:tracePt t="18288" x="5568950" y="2895600"/>
          <p14:tracePt t="18289" x="5581650" y="2901950"/>
          <p14:tracePt t="18304" x="5708650" y="2990850"/>
          <p14:tracePt t="18321" x="5803900" y="3073400"/>
          <p14:tracePt t="18338" x="5861050" y="3143250"/>
          <p14:tracePt t="18356" x="5892800" y="3219450"/>
          <p14:tracePt t="18357" x="5892800" y="3238500"/>
          <p14:tracePt t="18371" x="5892800" y="3270250"/>
          <p14:tracePt t="18371" x="5892800" y="3282950"/>
          <p14:tracePt t="18388" x="5892800" y="3333750"/>
          <p14:tracePt t="18405" x="5892800" y="3378200"/>
          <p14:tracePt t="18421" x="5880100" y="3422650"/>
          <p14:tracePt t="18441" x="5816600" y="3460750"/>
          <p14:tracePt t="18454" x="5784850" y="3473450"/>
          <p14:tracePt t="18471" x="5740400" y="3486150"/>
          <p14:tracePt t="18488" x="5676900" y="3486150"/>
          <p14:tracePt t="18505" x="5645150" y="3486150"/>
          <p14:tracePt t="18521" x="5562600" y="3467100"/>
          <p14:tracePt t="18522" x="5549900" y="3467100"/>
          <p14:tracePt t="18537" x="5518150" y="3435350"/>
          <p14:tracePt t="18556" x="5480050" y="3409950"/>
          <p14:tracePt t="18572" x="5467350" y="3403600"/>
          <p14:tracePt t="18786" x="0" y="0"/>
        </p14:tracePtLst>
        <p14:tracePtLst>
          <p14:tracePt t="21859" x="2482850" y="3498850"/>
          <p14:tracePt t="21900" x="2470150" y="3498850"/>
          <p14:tracePt t="21902" x="2463800" y="3486150"/>
          <p14:tracePt t="21904" x="2451100" y="3479800"/>
          <p14:tracePt t="21922" x="2419350" y="3467100"/>
          <p14:tracePt t="21942" x="2374900" y="3448050"/>
          <p14:tracePt t="21955" x="2368550" y="3441700"/>
          <p14:tracePt t="21989" x="2324100" y="3416300"/>
          <p14:tracePt t="22021" x="2247900" y="3359150"/>
          <p14:tracePt t="22023" x="2228850" y="3352800"/>
          <p14:tracePt t="22056" x="2184400" y="3289300"/>
          <p14:tracePt t="22071" x="2159000" y="3263900"/>
          <p14:tracePt t="22089" x="2146300" y="3232150"/>
          <p14:tracePt t="22105" x="2133600" y="3213100"/>
          <p14:tracePt t="22132" x="2127250" y="3200400"/>
          <p14:tracePt t="22141" x="2127250" y="3187700"/>
          <p14:tracePt t="22156" x="2127250" y="3168650"/>
          <p14:tracePt t="22173" x="2127250" y="3136900"/>
          <p14:tracePt t="22190" x="2127250" y="3105150"/>
          <p14:tracePt t="22204" x="2127250" y="3092450"/>
          <p14:tracePt t="22226" x="2133600" y="3054350"/>
          <p14:tracePt t="22238" x="2139950" y="3041650"/>
          <p14:tracePt t="22256" x="2152650" y="3028950"/>
          <p14:tracePt t="22278" x="2203450" y="2997200"/>
          <p14:tracePt t="22287" x="2228850" y="2978150"/>
          <p14:tracePt t="22305" x="2266950" y="2971800"/>
          <p14:tracePt t="22321" x="2311400" y="2959100"/>
          <p14:tracePt t="22338" x="2362200" y="2959100"/>
          <p14:tracePt t="22356" x="2438400" y="2959100"/>
          <p14:tracePt t="22372" x="2533650" y="2959100"/>
          <p14:tracePt t="22387" x="2647950" y="2959100"/>
          <p14:tracePt t="22404" x="2724150" y="2978150"/>
          <p14:tracePt t="22404" x="2743200" y="2978150"/>
          <p14:tracePt t="22421" x="2806700" y="3009900"/>
          <p14:tracePt t="22438" x="2863850" y="3028950"/>
          <p14:tracePt t="22439" x="2870200" y="3041650"/>
          <p14:tracePt t="22454" x="2908300" y="3048000"/>
          <p14:tracePt t="22475" x="2914650" y="3073400"/>
          <p14:tracePt t="22490" x="2933700" y="3105150"/>
          <p14:tracePt t="22505" x="2959100" y="3143250"/>
          <p14:tracePt t="22523" x="2959100" y="3206750"/>
          <p14:tracePt t="22537" x="2959100" y="3238500"/>
          <p14:tracePt t="22556" x="2959100" y="3302000"/>
          <p14:tracePt t="22557" x="2959100" y="3314700"/>
          <p14:tracePt t="22572" x="2959100" y="3346450"/>
          <p14:tracePt t="22588" x="2940050" y="3409950"/>
          <p14:tracePt t="22605" x="2908300" y="3473450"/>
          <p14:tracePt t="22622" x="2863850" y="3549650"/>
          <p14:tracePt t="22638" x="2819400" y="3587750"/>
          <p14:tracePt t="22654" x="2762250" y="3632200"/>
          <p14:tracePt t="22671" x="2705100" y="3676650"/>
          <p14:tracePt t="22688" x="2641600" y="3695700"/>
          <p14:tracePt t="22705" x="2609850" y="3708400"/>
          <p14:tracePt t="22723" x="2533650" y="3708400"/>
          <p14:tracePt t="22738" x="2482850" y="3708400"/>
          <p14:tracePt t="22758" x="2406650" y="3708400"/>
          <p14:tracePt t="22771" x="2374900" y="3695700"/>
          <p14:tracePt t="22791" x="2324100" y="3689350"/>
          <p14:tracePt t="22804" x="2292350" y="3657600"/>
          <p14:tracePt t="22823" x="2241550" y="3644900"/>
          <p14:tracePt t="22838" x="2228850" y="3625850"/>
          <p14:tracePt t="22856" x="2190750" y="3600450"/>
          <p14:tracePt t="22872" x="2152650" y="3575050"/>
          <p14:tracePt t="22888" x="2127250" y="3549650"/>
          <p14:tracePt t="22907" x="2114550" y="3536950"/>
          <p14:tracePt t="22922" x="2089150" y="3511550"/>
          <p14:tracePt t="22941" x="2082800" y="3505200"/>
          <p14:tracePt t="22958" x="2082800" y="3473450"/>
          <p14:tracePt t="22971" x="2063750" y="3454400"/>
          <p14:tracePt t="22988" x="2051050" y="3441700"/>
          <p14:tracePt t="23004" x="2051050" y="3422650"/>
          <p14:tracePt t="23041" x="2051050" y="3409950"/>
          <p14:tracePt t="23064" x="2051050" y="3390900"/>
          <p14:tracePt t="23070" x="2051050" y="3378200"/>
          <p14:tracePt t="23070" x="0" y="0"/>
        </p14:tracePtLst>
        <p14:tracePtLst>
          <p14:tracePt t="25515" x="2476500" y="3441700"/>
          <p14:tracePt t="25520" x="2470150" y="3454400"/>
          <p14:tracePt t="25526" x="2451100" y="3454400"/>
          <p14:tracePt t="25538" x="2419350" y="3454400"/>
          <p14:tracePt t="25555" x="2374900" y="3454400"/>
          <p14:tracePt t="25572" x="2324100" y="3435350"/>
          <p14:tracePt t="25589" x="2247900" y="3403600"/>
          <p14:tracePt t="25622" x="2095500" y="3282950"/>
          <p14:tracePt t="25657" x="2006600" y="3187700"/>
          <p14:tracePt t="25690" x="1993900" y="3149600"/>
          <p14:tracePt t="25705" x="1987550" y="3136900"/>
          <p14:tracePt t="25722" x="2006600" y="3105150"/>
          <p14:tracePt t="25738" x="2044700" y="3086100"/>
          <p14:tracePt t="25739" x="2057400" y="3086100"/>
          <p14:tracePt t="25755" x="2120900" y="3054350"/>
          <p14:tracePt t="25771" x="2216150" y="3035300"/>
          <p14:tracePt t="25787" x="2324100" y="3028950"/>
          <p14:tracePt t="25804" x="2425700" y="3022600"/>
          <p14:tracePt t="25821" x="2514600" y="3028950"/>
          <p14:tracePt t="25838" x="2609850" y="3060700"/>
          <p14:tracePt t="25854" x="2660650" y="3105150"/>
          <p14:tracePt t="25872" x="2717800" y="3175000"/>
          <p14:tracePt t="25888" x="2736850" y="3219450"/>
          <p14:tracePt t="25906" x="2736850" y="3282950"/>
          <p14:tracePt t="25923" x="2736850" y="3340100"/>
          <p14:tracePt t="25937" x="2736850" y="3422650"/>
          <p14:tracePt t="25954" x="2717800" y="3492500"/>
          <p14:tracePt t="25971" x="2660650" y="3549650"/>
          <p14:tracePt t="25988" x="2578100" y="3587750"/>
          <p14:tracePt t="26004" x="2501900" y="3594100"/>
          <p14:tracePt t="26022" x="2438400" y="3594100"/>
          <p14:tracePt t="26039" x="2387600" y="3594100"/>
          <p14:tracePt t="26054" x="2349500" y="3581400"/>
          <p14:tracePt t="26072" x="2305050" y="3517900"/>
          <p14:tracePt t="26089" x="2254250" y="3422650"/>
          <p14:tracePt t="26105" x="2222500" y="3327400"/>
          <p14:tracePt t="26120" x="2209800" y="3251200"/>
          <p14:tracePt t="26137" x="2209800" y="3187700"/>
          <p14:tracePt t="26155" x="2228850" y="3136900"/>
          <p14:tracePt t="26172" x="2247900" y="3105150"/>
          <p14:tracePt t="26173" x="2266950" y="3092450"/>
          <p14:tracePt t="26188" x="2343150" y="3054350"/>
          <p14:tracePt t="26204" x="2438400" y="3028950"/>
          <p14:tracePt t="26221" x="2552700" y="3022600"/>
          <p14:tracePt t="26238" x="2647950" y="3041650"/>
          <p14:tracePt t="26254" x="2717800" y="3079750"/>
          <p14:tracePt t="26271" x="2781300" y="3124200"/>
          <p14:tracePt t="26288" x="2800350" y="3175000"/>
          <p14:tracePt t="26305" x="2800350" y="3238500"/>
          <p14:tracePt t="26322" x="2800350" y="3282950"/>
          <p14:tracePt t="26337" x="2787650" y="3333750"/>
          <p14:tracePt t="26355" x="2724150" y="3390900"/>
          <p14:tracePt t="26371" x="2628900" y="3422650"/>
          <p14:tracePt t="26387" x="2546350" y="3422650"/>
          <p14:tracePt t="26405" x="2482850" y="3422650"/>
          <p14:tracePt t="26422" x="2413000" y="3378200"/>
          <p14:tracePt t="26437" x="2368550" y="3314700"/>
          <p14:tracePt t="26455" x="2336800" y="3232150"/>
          <p14:tracePt t="26472" x="2317750" y="3155950"/>
          <p14:tracePt t="26491" x="2317750" y="3092450"/>
          <p14:tracePt t="26505" x="2330450" y="3060700"/>
          <p14:tracePt t="26521" x="2362200" y="3035300"/>
          <p14:tracePt t="26538" x="2425700" y="3009900"/>
          <p14:tracePt t="26555" x="2470150" y="3003550"/>
          <p14:tracePt t="26570" x="2552700" y="3009900"/>
          <p14:tracePt t="2657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/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baseline="-250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−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G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H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blipFill>
                <a:blip r:embed="rId4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676239-5E1C-ED76-39D5-00FE6D5D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25"/>
    </mc:Choice>
    <mc:Fallback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3" x="5359400" y="2209800"/>
          <p14:tracePt t="5798" x="5340350" y="2197100"/>
          <p14:tracePt t="5805" x="5334000" y="2184400"/>
          <p14:tracePt t="5807" x="5327650" y="2178050"/>
          <p14:tracePt t="5823" x="5245100" y="2114550"/>
          <p14:tracePt t="5839" x="5175250" y="2044700"/>
          <p14:tracePt t="5858" x="5111750" y="1962150"/>
          <p14:tracePt t="5890" x="5016500" y="1835150"/>
          <p14:tracePt t="5890" x="5010150" y="1822450"/>
          <p14:tracePt t="5924" x="4940300" y="1676400"/>
          <p14:tracePt t="5957" x="4908550" y="1568450"/>
          <p14:tracePt t="5973" x="4908550" y="1536700"/>
          <p14:tracePt t="5990" x="4933950" y="1479550"/>
          <p14:tracePt t="5991" x="4946650" y="1466850"/>
          <p14:tracePt t="6006" x="4991100" y="1422400"/>
          <p14:tracePt t="6023" x="5105400" y="1352550"/>
          <p14:tracePt t="6041" x="5264150" y="1289050"/>
          <p14:tracePt t="6056" x="5410200" y="1225550"/>
          <p14:tracePt t="6073" x="5537200" y="1168400"/>
          <p14:tracePt t="6089" x="5645150" y="1130300"/>
          <p14:tracePt t="6107" x="5759450" y="1117600"/>
          <p14:tracePt t="6123" x="5835650" y="1117600"/>
          <p14:tracePt t="6139" x="5930900" y="1098550"/>
          <p14:tracePt t="6157" x="6026150" y="1117600"/>
          <p14:tracePt t="6173" x="6121400" y="1155700"/>
          <p14:tracePt t="6190" x="6197600" y="1206500"/>
          <p14:tracePt t="6207" x="6229350" y="1238250"/>
          <p14:tracePt t="6229" x="6261100" y="1270000"/>
          <p14:tracePt t="6239" x="6261100" y="1282700"/>
          <p14:tracePt t="6260" x="6261100" y="1333500"/>
          <p14:tracePt t="6273" x="6261100" y="1377950"/>
          <p14:tracePt t="6273" x="6261100" y="1397000"/>
          <p14:tracePt t="6291" x="6261100" y="1441450"/>
          <p14:tracePt t="6306" x="6216650" y="1498600"/>
          <p14:tracePt t="6323" x="6153150" y="1549400"/>
          <p14:tracePt t="6340" x="6070600" y="1593850"/>
          <p14:tracePt t="6356" x="5975350" y="1651000"/>
          <p14:tracePt t="6357" x="5962650" y="1657350"/>
          <p14:tracePt t="6373" x="5867400" y="1676400"/>
          <p14:tracePt t="6391" x="5708650" y="1689100"/>
          <p14:tracePt t="6392" x="5689600" y="1689100"/>
          <p14:tracePt t="6393" x="5676900" y="1689100"/>
          <p14:tracePt t="6406" x="5562600" y="1689100"/>
          <p14:tracePt t="6422" x="5435600" y="1638300"/>
          <p14:tracePt t="6440" x="5334000" y="1568450"/>
          <p14:tracePt t="6456" x="5264150" y="1498600"/>
          <p14:tracePt t="6473" x="5200650" y="1447800"/>
          <p14:tracePt t="6490" x="5143500" y="1390650"/>
          <p14:tracePt t="6507" x="5130800" y="1346200"/>
          <p14:tracePt t="6526" x="5130800" y="1289050"/>
          <p14:tracePt t="6540" x="5137150" y="1257300"/>
          <p14:tracePt t="6558" x="5200650" y="1225550"/>
          <p14:tracePt t="6575" x="5264150" y="1212850"/>
          <p14:tracePt t="6590" x="5346700" y="1193800"/>
          <p14:tracePt t="6606" x="5441950" y="1193800"/>
          <p14:tracePt t="6607" x="5454650" y="1193800"/>
          <p14:tracePt t="6623" x="5575300" y="1193800"/>
          <p14:tracePt t="6640" x="5721350" y="1212850"/>
          <p14:tracePt t="6656" x="5835650" y="1244600"/>
          <p14:tracePt t="6656" x="0" y="0"/>
        </p14:tracePtLst>
        <p14:tracePtLst>
          <p14:tracePt t="6957" x="6927850" y="2025650"/>
          <p14:tracePt t="6976" x="6864350" y="2025650"/>
          <p14:tracePt t="6990" x="6826250" y="2012950"/>
          <p14:tracePt t="7006" x="6756400" y="1987550"/>
          <p14:tracePt t="7024" x="6661150" y="1955800"/>
          <p14:tracePt t="7025" x="6654800" y="1949450"/>
          <p14:tracePt t="7040" x="6546850" y="1911350"/>
          <p14:tracePt t="7074" x="6388100" y="1816100"/>
          <p14:tracePt t="7075" x="6381750" y="1803400"/>
          <p14:tracePt t="7110" x="6350000" y="1727200"/>
          <p14:tracePt t="7142" x="6362700" y="1689100"/>
          <p14:tracePt t="7143" x="6369050" y="1676400"/>
          <p14:tracePt t="7156" x="6426200" y="1657350"/>
          <p14:tracePt t="7174" x="6553200" y="1606550"/>
          <p14:tracePt t="7189" x="6629400" y="1593850"/>
          <p14:tracePt t="7207" x="6743700" y="1574800"/>
          <p14:tracePt t="7223" x="6807200" y="1574800"/>
          <p14:tracePt t="7241" x="6883400" y="1574800"/>
          <p14:tracePt t="7258" x="6915150" y="1574800"/>
          <p14:tracePt t="7274" x="6959600" y="1581150"/>
          <p14:tracePt t="7290" x="6991350" y="1600200"/>
          <p14:tracePt t="7307" x="6997700" y="1625600"/>
          <p14:tracePt t="7324" x="7004050" y="1631950"/>
          <p14:tracePt t="7340" x="7004050" y="1663700"/>
          <p14:tracePt t="7356" x="7004050" y="1695450"/>
          <p14:tracePt t="7378" x="6991350" y="1727200"/>
          <p14:tracePt t="7390" x="6978650" y="1752600"/>
          <p14:tracePt t="7407" x="6946900" y="1784350"/>
          <p14:tracePt t="7423" x="0" y="0"/>
        </p14:tracePtLst>
        <p14:tracePtLst>
          <p14:tracePt t="9156" x="1746250" y="3073400"/>
          <p14:tracePt t="9178" x="1752600" y="3073400"/>
          <p14:tracePt t="9181" x="1758950" y="3073400"/>
          <p14:tracePt t="9189" x="1771650" y="3073400"/>
          <p14:tracePt t="9207" x="1803400" y="3067050"/>
          <p14:tracePt t="9228" x="1866900" y="3060700"/>
          <p14:tracePt t="9240" x="1917700" y="3054350"/>
          <p14:tracePt t="9273" x="2235200" y="3003550"/>
          <p14:tracePt t="9307" x="2736850" y="2927350"/>
          <p14:tracePt t="9340" x="3340100" y="2832100"/>
          <p14:tracePt t="9356" x="3689350" y="2781300"/>
          <p14:tracePt t="9357" x="3708400" y="2781300"/>
          <p14:tracePt t="9373" x="4229100" y="2768600"/>
          <p14:tracePt t="9389" x="4749800" y="2736850"/>
          <p14:tracePt t="9390" x="4800600" y="2724150"/>
          <p14:tracePt t="9406" x="5283200" y="2717800"/>
          <p14:tracePt t="9423" x="5784850" y="2686050"/>
          <p14:tracePt t="9424" x="5797550" y="2686050"/>
          <p14:tracePt t="9440" x="6172200" y="2686050"/>
          <p14:tracePt t="9440" x="6197600" y="2686050"/>
          <p14:tracePt t="9456" x="6515100" y="2654300"/>
          <p14:tracePt t="9473" x="6832600" y="2654300"/>
          <p14:tracePt t="9474" x="6845300" y="2654300"/>
          <p14:tracePt t="9489" x="7162800" y="2641600"/>
          <p14:tracePt t="9507" x="7531100" y="2641600"/>
          <p14:tracePt t="9523" x="7848600" y="2641600"/>
          <p14:tracePt t="9524" x="7880350" y="2641600"/>
          <p14:tracePt t="9525" x="7893050" y="2641600"/>
          <p14:tracePt t="9539" x="8166100" y="2641600"/>
          <p14:tracePt t="9557" x="8451850" y="2641600"/>
          <p14:tracePt t="9558" x="8464550" y="2641600"/>
          <p14:tracePt t="9559" x="8483600" y="2641600"/>
          <p14:tracePt t="9573" x="8674100" y="2641600"/>
          <p14:tracePt t="9590" x="8896350" y="2641600"/>
          <p14:tracePt t="9591" x="8909050" y="2641600"/>
          <p14:tracePt t="9606" x="9086850" y="2641600"/>
          <p14:tracePt t="9623" x="9264650" y="2673350"/>
          <p14:tracePt t="9640" x="9423400" y="2705100"/>
          <p14:tracePt t="9657" x="9569450" y="2724150"/>
          <p14:tracePt t="9674" x="9709150" y="2755900"/>
          <p14:tracePt t="9690" x="9836150" y="2768600"/>
          <p14:tracePt t="9707" x="9931400" y="2800350"/>
          <p14:tracePt t="9724" x="10026650" y="2800350"/>
          <p14:tracePt t="9741" x="10109200" y="2800350"/>
          <p14:tracePt t="9758" x="10140950" y="2800350"/>
          <p14:tracePt t="9777" x="10153650" y="2819400"/>
          <p14:tracePt t="9790" x="10185400" y="2819400"/>
          <p14:tracePt t="9806" x="10248900" y="2819400"/>
          <p14:tracePt t="9824" x="10299700" y="2819400"/>
          <p14:tracePt t="9840" x="10312400" y="2819400"/>
          <p14:tracePt t="9858" x="10331450" y="2819400"/>
          <p14:tracePt t="9934" x="0" y="0"/>
        </p14:tracePtLst>
        <p14:tracePtLst>
          <p14:tracePt t="11490" x="3968750" y="4381500"/>
          <p14:tracePt t="11492" x="3968750" y="4394200"/>
          <p14:tracePt t="11506" x="3987800" y="4425950"/>
          <p14:tracePt t="11528" x="3987800" y="4508500"/>
          <p14:tracePt t="11540" x="3987800" y="4572000"/>
          <p14:tracePt t="11558" x="4019550" y="4711700"/>
          <p14:tracePt t="11573" x="4019550" y="4857750"/>
          <p14:tracePt t="11607" x="4019550" y="5149850"/>
          <p14:tracePt t="11607" x="4019550" y="5168900"/>
          <p14:tracePt t="11641" x="4019550" y="5391150"/>
          <p14:tracePt t="11675" x="4019550" y="5486400"/>
          <p14:tracePt t="11691" x="4019550" y="5499100"/>
          <p14:tracePt t="11956" x="4076700" y="5518150"/>
          <p14:tracePt t="11959" x="4089400" y="5518150"/>
          <p14:tracePt t="11973" x="4203700" y="5518150"/>
          <p14:tracePt t="11990" x="4419600" y="5530850"/>
          <p14:tracePt t="12007" x="4705350" y="5530850"/>
          <p14:tracePt t="12007" x="4718050" y="5530850"/>
          <p14:tracePt t="12023" x="5035550" y="5530850"/>
          <p14:tracePt t="12024" x="5060950" y="5530850"/>
          <p14:tracePt t="12039" x="5480050" y="5549900"/>
          <p14:tracePt t="12056" x="6026150" y="5594350"/>
          <p14:tracePt t="12057" x="6057900" y="5600700"/>
          <p14:tracePt t="12058" x="6115050" y="5613400"/>
          <p14:tracePt t="12073" x="6591300" y="5676900"/>
          <p14:tracePt t="12073" x="6616700" y="5676900"/>
          <p14:tracePt t="12090" x="7118350" y="5708650"/>
          <p14:tracePt t="12090" x="7137400" y="5708650"/>
          <p14:tracePt t="12106" x="7562850" y="5708650"/>
          <p14:tracePt t="12107" x="7575550" y="5708650"/>
          <p14:tracePt t="12122" x="7893050" y="5721350"/>
          <p14:tracePt t="12139" x="8134350" y="5721350"/>
          <p14:tracePt t="12156" x="8261350" y="5670550"/>
          <p14:tracePt t="12173" x="8331200" y="5613400"/>
          <p14:tracePt t="12190" x="8394700" y="5549900"/>
          <p14:tracePt t="12206" x="8451850" y="5505450"/>
          <p14:tracePt t="12223" x="8496300" y="5454650"/>
          <p14:tracePt t="12240" x="8528050" y="5441950"/>
          <p14:tracePt t="12261" x="8534400" y="5422900"/>
          <p14:tracePt t="12306" x="8553450" y="5410200"/>
          <p14:tracePt t="12320" x="8566150" y="5391150"/>
          <p14:tracePt t="12336" x="8578850" y="5378450"/>
          <p14:tracePt t="12368" x="8585200" y="5359400"/>
          <p14:tracePt t="12371" x="8591550" y="5346700"/>
          <p14:tracePt t="12377" x="8591550" y="5327650"/>
          <p14:tracePt t="12390" x="8610600" y="5264150"/>
          <p14:tracePt t="12408" x="8610600" y="5168900"/>
          <p14:tracePt t="12423" x="8610600" y="5073650"/>
          <p14:tracePt t="12439" x="8610600" y="4978400"/>
          <p14:tracePt t="12457" x="8591550" y="4851400"/>
          <p14:tracePt t="12473" x="8534400" y="4737100"/>
          <p14:tracePt t="12490" x="8420100" y="4565650"/>
          <p14:tracePt t="12506" x="8337550" y="4470400"/>
          <p14:tracePt t="12524" x="8274050" y="4406900"/>
          <p14:tracePt t="12540" x="8255000" y="4394200"/>
          <p14:tracePt t="12559" x="8248650" y="4387850"/>
          <p14:tracePt t="12573" x="8216900" y="4387850"/>
          <p14:tracePt t="12590" x="8197850" y="4368800"/>
          <p14:tracePt t="12611" x="8147050" y="4375150"/>
          <p14:tracePt t="12623" x="8121650" y="4381500"/>
          <p14:tracePt t="12641" x="8007350" y="4406900"/>
          <p14:tracePt t="12656" x="7835900" y="4419600"/>
          <p14:tracePt t="12673" x="7639050" y="4419600"/>
          <p14:tracePt t="12691" x="7334250" y="4419600"/>
          <p14:tracePt t="12691" x="7321550" y="4419600"/>
          <p14:tracePt t="12692" x="7296150" y="4419600"/>
          <p14:tracePt t="12706" x="7016750" y="4419600"/>
          <p14:tracePt t="12723" x="6623050" y="4406900"/>
          <p14:tracePt t="12740" x="6184900" y="4356100"/>
          <p14:tracePt t="12741" x="6146800" y="4356100"/>
          <p14:tracePt t="12756" x="5746750" y="4305300"/>
          <p14:tracePt t="12757" x="5734050" y="4305300"/>
          <p14:tracePt t="12773" x="5353050" y="4273550"/>
          <p14:tracePt t="12773" x="5334000" y="4267200"/>
          <p14:tracePt t="12789" x="4946650" y="4229100"/>
          <p14:tracePt t="12807" x="4591050" y="4184650"/>
          <p14:tracePt t="12808" x="4572000" y="4178300"/>
          <p14:tracePt t="12822" x="4337050" y="4178300"/>
          <p14:tracePt t="12840" x="4095750" y="4178300"/>
          <p14:tracePt t="12857" x="3892550" y="4178300"/>
          <p14:tracePt t="12858" x="3873500" y="4178300"/>
          <p14:tracePt t="12873" x="3746500" y="4178300"/>
          <p14:tracePt t="12890" x="3651250" y="4178300"/>
          <p14:tracePt t="12908" x="3619500" y="4178300"/>
          <p14:tracePt t="13064" x="3606800" y="4203700"/>
          <p14:tracePt t="13065" x="3606800" y="4222750"/>
          <p14:tracePt t="13067" x="3606800" y="4235450"/>
          <p14:tracePt t="13073" x="3606800" y="4286250"/>
          <p14:tracePt t="13089" x="3587750" y="4521200"/>
          <p14:tracePt t="13090" x="3587750" y="4540250"/>
          <p14:tracePt t="13091" x="3587750" y="4552950"/>
          <p14:tracePt t="13107" x="3556000" y="4832350"/>
          <p14:tracePt t="13108" x="3556000" y="4851400"/>
          <p14:tracePt t="13122" x="3511550" y="5105400"/>
          <p14:tracePt t="13139" x="3454400" y="5397500"/>
          <p14:tracePt t="13140" x="3448050" y="5410200"/>
          <p14:tracePt t="13156" x="3416300" y="5600700"/>
          <p14:tracePt t="13157" x="3416300" y="5619750"/>
          <p14:tracePt t="13173" x="3397250" y="5727700"/>
          <p14:tracePt t="13191" x="3397250" y="5778500"/>
          <p14:tracePt t="13258" x="3409950" y="5784850"/>
          <p14:tracePt t="13263" x="3422650" y="5784850"/>
          <p14:tracePt t="13282" x="3441700" y="5784850"/>
          <p14:tracePt t="13292" x="3454400" y="5784850"/>
          <p14:tracePt t="13308" x="3517900" y="5784850"/>
          <p14:tracePt t="13323" x="3676650" y="5784850"/>
          <p14:tracePt t="13340" x="4006850" y="5784850"/>
          <p14:tracePt t="13356" x="4470400" y="5765800"/>
          <p14:tracePt t="13373" x="5099050" y="5753100"/>
          <p14:tracePt t="13389" x="5753100" y="5721350"/>
          <p14:tracePt t="13407" x="6515100" y="5721350"/>
          <p14:tracePt t="13408" x="6546850" y="5721350"/>
          <p14:tracePt t="13422" x="7124700" y="5689600"/>
          <p14:tracePt t="13440" x="7677150" y="5638800"/>
          <p14:tracePt t="13440" x="7708900" y="5638800"/>
          <p14:tracePt t="13441" x="7740650" y="5638800"/>
          <p14:tracePt t="13456" x="8134350" y="5626100"/>
          <p14:tracePt t="13474" x="8496300" y="5607050"/>
          <p14:tracePt t="13475" x="8515350" y="5607050"/>
          <p14:tracePt t="13476" x="8528050" y="5607050"/>
          <p14:tracePt t="13489" x="8705850" y="5594350"/>
          <p14:tracePt t="13506" x="8845550" y="5594350"/>
          <p14:tracePt t="13523" x="8940800" y="5594350"/>
          <p14:tracePt t="13540" x="8972550" y="5594350"/>
          <p14:tracePt t="13639" x="8991600" y="5549900"/>
          <p14:tracePt t="13645" x="8991600" y="5537200"/>
          <p14:tracePt t="13656" x="8991600" y="5505450"/>
          <p14:tracePt t="13674" x="8947150" y="5416550"/>
          <p14:tracePt t="13675" x="8940800" y="5410200"/>
          <p14:tracePt t="13690" x="8864600" y="5308600"/>
          <p14:tracePt t="13708" x="8763000" y="5168900"/>
          <p14:tracePt t="13708" x="8756650" y="5156200"/>
          <p14:tracePt t="13722" x="8629650" y="4997450"/>
          <p14:tracePt t="13739" x="8420100" y="4781550"/>
          <p14:tracePt t="13740" x="8407400" y="4768850"/>
          <p14:tracePt t="13756" x="8223250" y="4597400"/>
          <p14:tracePt t="13773" x="8089900" y="4483100"/>
          <p14:tracePt t="13790" x="8007350" y="4419600"/>
          <p14:tracePt t="13807" x="7962900" y="4387850"/>
          <p14:tracePt t="14073" x="7931150" y="4387850"/>
          <p14:tracePt t="14077" x="7912100" y="4387850"/>
          <p14:tracePt t="14091" x="7772400" y="4387850"/>
          <p14:tracePt t="14093" x="7740650" y="4387850"/>
          <p14:tracePt t="14106" x="7524750" y="4387850"/>
          <p14:tracePt t="14107" x="7512050" y="4387850"/>
          <p14:tracePt t="14123" x="7143750" y="4387850"/>
          <p14:tracePt t="14123" x="7118350" y="4387850"/>
          <p14:tracePt t="14124" x="7086600" y="4387850"/>
          <p14:tracePt t="14139" x="6610350" y="4387850"/>
          <p14:tracePt t="14156" x="5975350" y="4387850"/>
          <p14:tracePt t="14157" x="5924550" y="4387850"/>
          <p14:tracePt t="14190" x="4730750" y="4356100"/>
          <p14:tracePt t="14191" x="4705350" y="4356100"/>
          <p14:tracePt t="14192" x="4667250" y="4356100"/>
          <p14:tracePt t="14193" x="4641850" y="4356100"/>
          <p14:tracePt t="14223" x="3937000" y="4356100"/>
          <p14:tracePt t="14224" x="3924300" y="4356100"/>
          <p14:tracePt t="14225" x="3905250" y="4356100"/>
          <p14:tracePt t="14258" x="3619500" y="4356100"/>
          <p14:tracePt t="14274" x="3606800" y="4356100"/>
          <p14:tracePt t="14478" x="3587750" y="4381500"/>
          <p14:tracePt t="14478" x="3587750" y="4394200"/>
          <p14:tracePt t="14480" x="3587750" y="4413250"/>
          <p14:tracePt t="14489" x="3587750" y="4489450"/>
          <p14:tracePt t="14506" x="3587750" y="4660900"/>
          <p14:tracePt t="14523" x="3556000" y="4883150"/>
          <p14:tracePt t="14539" x="3530600" y="5092700"/>
          <p14:tracePt t="14557" x="3492500" y="5314950"/>
          <p14:tracePt t="14572" x="3460750" y="5473700"/>
          <p14:tracePt t="14590" x="3416300" y="5600700"/>
          <p14:tracePt t="14607" x="3416300" y="5651500"/>
          <p14:tracePt t="14722" x="3416300" y="5657850"/>
          <p14:tracePt t="14723" x="3422650" y="5657850"/>
          <p14:tracePt t="14740" x="3549650" y="5657850"/>
          <p14:tracePt t="14757" x="3727450" y="5657850"/>
          <p14:tracePt t="14757" x="3740150" y="5657850"/>
          <p14:tracePt t="14772" x="3975100" y="5657850"/>
          <p14:tracePt t="14790" x="4419600" y="5657850"/>
          <p14:tracePt t="14806" x="4991100" y="5657850"/>
          <p14:tracePt t="14807" x="5022850" y="5657850"/>
          <p14:tracePt t="14808" x="5073650" y="5657850"/>
          <p14:tracePt t="14822" x="5638800" y="5657850"/>
          <p14:tracePt t="14823" x="5708650" y="5657850"/>
          <p14:tracePt t="14840" x="6388100" y="5657850"/>
          <p14:tracePt t="14841" x="6426200" y="5657850"/>
          <p14:tracePt t="14842" x="6464300" y="5657850"/>
          <p14:tracePt t="14856" x="7023100" y="5657850"/>
          <p14:tracePt t="14857" x="7035800" y="5657850"/>
          <p14:tracePt t="14873" x="7499350" y="5657850"/>
          <p14:tracePt t="14873" x="7518400" y="5645150"/>
          <p14:tracePt t="14889" x="7886700" y="5607050"/>
          <p14:tracePt t="14890" x="7899400" y="5607050"/>
          <p14:tracePt t="14906" x="8108950" y="5575300"/>
          <p14:tracePt t="14923" x="8204200" y="5543550"/>
          <p14:tracePt t="14940" x="8280400" y="5511800"/>
          <p14:tracePt t="14957" x="8343900" y="5480050"/>
          <p14:tracePt t="14973" x="8426450" y="5448300"/>
          <p14:tracePt t="14993" x="8489950" y="5416550"/>
          <p14:tracePt t="15007" x="8502650" y="5403850"/>
          <p14:tracePt t="15132" x="8515350" y="5391150"/>
          <p14:tracePt t="15148" x="8515350" y="5346700"/>
          <p14:tracePt t="15149" x="8515350" y="5327650"/>
          <p14:tracePt t="15152" x="8515350" y="5314950"/>
          <p14:tracePt t="15156" x="8515350" y="5295900"/>
          <p14:tracePt t="15173" x="8477250" y="5168900"/>
          <p14:tracePt t="15189" x="8432800" y="5041900"/>
          <p14:tracePt t="15190" x="8432800" y="5029200"/>
          <p14:tracePt t="15206" x="8369300" y="4902200"/>
          <p14:tracePt t="15223" x="8261350" y="4737100"/>
          <p14:tracePt t="15240" x="8121650" y="4559300"/>
          <p14:tracePt t="15241" x="8115300" y="4552950"/>
          <p14:tracePt t="15256" x="7975600" y="4400550"/>
          <p14:tracePt t="15257" x="7962900" y="4394200"/>
          <p14:tracePt t="15258" x="7956550" y="4375150"/>
          <p14:tracePt t="15272" x="7861300" y="4298950"/>
          <p14:tracePt t="15273" x="7848600" y="4273550"/>
          <p14:tracePt t="15290" x="7797800" y="4248150"/>
          <p14:tracePt t="15371" x="7772400" y="4241800"/>
          <p14:tracePt t="15372" x="7753350" y="4241800"/>
          <p14:tracePt t="15390" x="7645400" y="4260850"/>
          <p14:tracePt t="15407" x="7493000" y="4292600"/>
          <p14:tracePt t="15423" x="7264400" y="4343400"/>
          <p14:tracePt t="15439" x="6940550" y="4375150"/>
          <p14:tracePt t="15457" x="6502400" y="4419600"/>
          <p14:tracePt t="15458" x="6477000" y="4419600"/>
          <p14:tracePt t="15473" x="6064250" y="4451350"/>
          <p14:tracePt t="15490" x="5499100" y="4451350"/>
          <p14:tracePt t="15491" x="5448300" y="4451350"/>
          <p14:tracePt t="15492" x="5422900" y="4451350"/>
          <p14:tracePt t="15506" x="4953000" y="4451350"/>
          <p14:tracePt t="15523" x="4483100" y="4432300"/>
          <p14:tracePt t="15539" x="4127500" y="4400550"/>
          <p14:tracePt t="15557" x="3892550" y="4400550"/>
          <p14:tracePt t="15574" x="3740150" y="4387850"/>
          <p14:tracePt t="15575" x="3721100" y="4387850"/>
          <p14:tracePt t="15589" x="3657600" y="4387850"/>
          <p14:tracePt t="15606" x="3594100" y="4387850"/>
          <p14:tracePt t="15629" x="3549650" y="4387850"/>
          <p14:tracePt t="1582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31C5A-B4B3-3162-083D-3F5330AE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FA66E5-6ADD-3C6A-CFAB-DB3530FB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38" y="1840977"/>
            <a:ext cx="1110772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pt-BR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s-E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s-E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09082B-5148-2945-E22E-F54A7F7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A84BE5B-B1CB-1FA1-4577-9FA60BC38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0"/>
    </mc:Choice>
    <mc:Fallback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0" x="2622550" y="2470150"/>
          <p14:tracePt t="2048" x="2622550" y="2463800"/>
          <p14:tracePt t="2050" x="2628900" y="2457450"/>
          <p14:tracePt t="2061" x="2654300" y="2438400"/>
          <p14:tracePt t="2061" x="2660650" y="2432050"/>
          <p14:tracePt t="2070" x="2679700" y="2432050"/>
          <p14:tracePt t="2104" x="2914650" y="2355850"/>
          <p14:tracePt t="2138" x="3282950" y="2273300"/>
          <p14:tracePt t="2171" x="3663950" y="2241550"/>
          <p14:tracePt t="2187" x="3835400" y="2228850"/>
          <p14:tracePt t="2204" x="4057650" y="2228850"/>
          <p14:tracePt t="2221" x="4343400" y="2197100"/>
          <p14:tracePt t="2222" x="4362450" y="2197100"/>
          <p14:tracePt t="2237" x="4629150" y="2197100"/>
          <p14:tracePt t="2254" x="5035550" y="2197100"/>
          <p14:tracePt t="2255" x="5060950" y="2197100"/>
          <p14:tracePt t="2256" x="5099050" y="2197100"/>
          <p14:tracePt t="2270" x="5372100" y="2197100"/>
          <p14:tracePt t="2270" x="5384800" y="2197100"/>
          <p14:tracePt t="2287" x="5734050" y="2197100"/>
          <p14:tracePt t="2287" x="5753100" y="2197100"/>
          <p14:tracePt t="2288" x="5772150" y="2197100"/>
          <p14:tracePt t="2303" x="6115050" y="2216150"/>
          <p14:tracePt t="2304" x="6134100" y="2216150"/>
          <p14:tracePt t="2320" x="6496050" y="2247900"/>
          <p14:tracePt t="2336" x="6870700" y="2298700"/>
          <p14:tracePt t="2337" x="6902450" y="2311400"/>
          <p14:tracePt t="2338" x="6927850" y="2311400"/>
          <p14:tracePt t="2353" x="7258050" y="2343150"/>
          <p14:tracePt t="2354" x="7277100" y="2343150"/>
          <p14:tracePt t="2370" x="7607300" y="2374900"/>
          <p14:tracePt t="2371" x="7632700" y="2374900"/>
          <p14:tracePt t="2386" x="7931150" y="2419350"/>
          <p14:tracePt t="2403" x="8216900" y="2451100"/>
          <p14:tracePt t="2420" x="8470900" y="2482850"/>
          <p14:tracePt t="2437" x="8705850" y="2501900"/>
          <p14:tracePt t="2453" x="8902700" y="2514600"/>
          <p14:tracePt t="2470" x="9118600" y="2514600"/>
          <p14:tracePt t="2488" x="9277350" y="2514600"/>
          <p14:tracePt t="2503" x="9417050" y="2514600"/>
          <p14:tracePt t="2521" x="9531350" y="2514600"/>
          <p14:tracePt t="2538" x="9607550" y="2514600"/>
          <p14:tracePt t="2554" x="9658350" y="2514600"/>
          <p14:tracePt t="2571" x="9671050" y="2514600"/>
          <p14:tracePt t="2589" x="9690100" y="2514600"/>
          <p14:tracePt t="2661" x="9702800" y="2514600"/>
          <p14:tracePt t="2677" x="9721850" y="2514600"/>
          <p14:tracePt t="2686" x="9734550" y="2514600"/>
          <p14:tracePt t="2691" x="9753600" y="2514600"/>
          <p14:tracePt t="2703" x="9791700" y="2501900"/>
          <p14:tracePt t="2721" x="9829800" y="2438400"/>
          <p14:tracePt t="2737" x="9861550" y="2374900"/>
          <p14:tracePt t="2755" x="9893300" y="2298700"/>
          <p14:tracePt t="2772" x="9912350" y="2235200"/>
          <p14:tracePt t="2787" x="9925050" y="2184400"/>
          <p14:tracePt t="2804" x="9925050" y="2139950"/>
          <p14:tracePt t="2821" x="9925050" y="2108200"/>
          <p14:tracePt t="2838" x="9925050" y="2082800"/>
          <p14:tracePt t="2854" x="9925050" y="2057400"/>
          <p14:tracePt t="2882" x="9925050" y="2044700"/>
          <p14:tracePt t="3073" x="9925050" y="2025650"/>
          <p14:tracePt t="3074" x="9912350" y="2019300"/>
          <p14:tracePt t="3108" x="9899650" y="2019300"/>
          <p14:tracePt t="3119" x="9880600" y="2019300"/>
          <p14:tracePt t="3142" x="9867900" y="2019300"/>
          <p14:tracePt t="3151" x="9848850" y="2019300"/>
          <p14:tracePt t="3159" x="9836150" y="2019300"/>
          <p14:tracePt t="3170" x="9804400" y="2006600"/>
          <p14:tracePt t="3188" x="9740900" y="2006600"/>
          <p14:tracePt t="3204" x="9645650" y="1987550"/>
          <p14:tracePt t="3220" x="9531350" y="1987550"/>
          <p14:tracePt t="3238" x="9404350" y="1974850"/>
          <p14:tracePt t="3253" x="9277350" y="1962150"/>
          <p14:tracePt t="3271" x="9086850" y="1911350"/>
          <p14:tracePt t="3287" x="8928100" y="1879600"/>
          <p14:tracePt t="3287" x="8915400" y="1879600"/>
          <p14:tracePt t="3303" x="8705850" y="1847850"/>
          <p14:tracePt t="3320" x="8515350" y="1816100"/>
          <p14:tracePt t="3337" x="8324850" y="1765300"/>
          <p14:tracePt t="3353" x="8115300" y="1733550"/>
          <p14:tracePt t="3371" x="7848600" y="1720850"/>
          <p14:tracePt t="3371" x="7816850" y="1720850"/>
          <p14:tracePt t="3386" x="7575550" y="1701800"/>
          <p14:tracePt t="3404" x="7258050" y="1701800"/>
          <p14:tracePt t="3405" x="7239000" y="1701800"/>
          <p14:tracePt t="3420" x="7016750" y="1701800"/>
          <p14:tracePt t="3437" x="6731000" y="1708150"/>
          <p14:tracePt t="3438" x="6718300" y="1714500"/>
          <p14:tracePt t="3453" x="6496050" y="1720850"/>
          <p14:tracePt t="3471" x="6210300" y="1739900"/>
          <p14:tracePt t="3472" x="6184900" y="1739900"/>
          <p14:tracePt t="3486" x="5924550" y="1752600"/>
          <p14:tracePt t="3487" x="5905500" y="1752600"/>
          <p14:tracePt t="3503" x="5607050" y="1752600"/>
          <p14:tracePt t="3520" x="5270500" y="1752600"/>
          <p14:tracePt t="3521" x="5257800" y="1752600"/>
          <p14:tracePt t="3536" x="4984750" y="1752600"/>
          <p14:tracePt t="3554" x="4667250" y="1752600"/>
          <p14:tracePt t="3554" x="4641850" y="1752600"/>
          <p14:tracePt t="3571" x="4318000" y="1752600"/>
          <p14:tracePt t="3571" x="4305300" y="1752600"/>
          <p14:tracePt t="3572" x="4286250" y="1752600"/>
          <p14:tracePt t="3586" x="4019550" y="1752600"/>
          <p14:tracePt t="3604" x="3683000" y="1752600"/>
          <p14:tracePt t="3621" x="3397250" y="1752600"/>
          <p14:tracePt t="3621" x="3384550" y="1752600"/>
          <p14:tracePt t="3637" x="3098800" y="1733550"/>
          <p14:tracePt t="3638" x="3067050" y="1733550"/>
          <p14:tracePt t="3653" x="2825750" y="1720850"/>
          <p14:tracePt t="3671" x="2533650" y="1701800"/>
          <p14:tracePt t="3671" x="2514600" y="1701800"/>
          <p14:tracePt t="3672" x="2501900" y="1701800"/>
          <p14:tracePt t="3673" x="2482850" y="1701800"/>
          <p14:tracePt t="3687" x="2305050" y="1689100"/>
          <p14:tracePt t="3688" x="2286000" y="1689100"/>
          <p14:tracePt t="3703" x="2133600" y="1670050"/>
          <p14:tracePt t="3720" x="2057400" y="1657350"/>
          <p14:tracePt t="3742" x="2025650" y="1638300"/>
          <p14:tracePt t="3832" x="2019300" y="1651000"/>
          <p14:tracePt t="3833" x="2019300" y="1663700"/>
          <p14:tracePt t="3837" x="2019300" y="1682750"/>
          <p14:tracePt t="3853" x="2051050" y="1778000"/>
          <p14:tracePt t="3871" x="2070100" y="1917700"/>
          <p14:tracePt t="3887" x="2101850" y="2012950"/>
          <p14:tracePt t="3904" x="2101850" y="2108200"/>
          <p14:tracePt t="3920" x="2101850" y="2222500"/>
          <p14:tracePt t="3936" x="2101850" y="2286000"/>
          <p14:tracePt t="3954" x="2101850" y="2349500"/>
          <p14:tracePt t="3972" x="2101850" y="2362200"/>
          <p14:tracePt t="4016" x="2108200" y="2374900"/>
          <p14:tracePt t="4024" x="2120900" y="2374900"/>
          <p14:tracePt t="4032" x="2139950" y="2374900"/>
          <p14:tracePt t="4037" x="2152650" y="2374900"/>
          <p14:tracePt t="4053" x="2203450" y="2374900"/>
          <p14:tracePt t="4070" x="2279650" y="2368550"/>
          <p14:tracePt t="4087" x="2406650" y="2368550"/>
          <p14:tracePt t="4087" x="2425700" y="2368550"/>
          <p14:tracePt t="4103" x="2679700" y="2355850"/>
          <p14:tracePt t="4120" x="3105150" y="2355850"/>
          <p14:tracePt t="4121" x="3136900" y="2355850"/>
          <p14:tracePt t="4136" x="3727450" y="2355850"/>
          <p14:tracePt t="4154" x="4521200" y="2406650"/>
          <p14:tracePt t="4170" x="5232400" y="2438400"/>
          <p14:tracePt t="4187" x="5924550" y="2501900"/>
          <p14:tracePt t="4187" x="5956300" y="2501900"/>
          <p14:tracePt t="4203" x="6673850" y="2533650"/>
          <p14:tracePt t="4220" x="7353300" y="2546350"/>
          <p14:tracePt t="4221" x="7410450" y="2546350"/>
          <p14:tracePt t="4236" x="7931150" y="2565400"/>
          <p14:tracePt t="4254" x="8464550" y="2565400"/>
          <p14:tracePt t="4271" x="8845550" y="2565400"/>
          <p14:tracePt t="4271" x="8870950" y="2565400"/>
          <p14:tracePt t="4287" x="9163050" y="2578100"/>
          <p14:tracePt t="4287" x="9182100" y="2578100"/>
          <p14:tracePt t="4303" x="9436100" y="2578100"/>
          <p14:tracePt t="4320" x="9658350" y="2578100"/>
          <p14:tracePt t="4321" x="9671050" y="2578100"/>
          <p14:tracePt t="4336" x="9848850" y="2578100"/>
          <p14:tracePt t="4354" x="10071100" y="2559050"/>
          <p14:tracePt t="4370" x="10274300" y="2546350"/>
          <p14:tracePt t="4388" x="10439400" y="2527300"/>
          <p14:tracePt t="4403" x="10502900" y="2514600"/>
          <p14:tracePt t="4421" x="10534650" y="2514600"/>
          <p14:tracePt t="4498" x="10547350" y="2501900"/>
          <p14:tracePt t="4533" x="10547350" y="2489200"/>
          <p14:tracePt t="4537" x="10547350" y="2470150"/>
          <p14:tracePt t="4541" x="10547350" y="2457450"/>
          <p14:tracePt t="4553" x="10541000" y="2406650"/>
          <p14:tracePt t="4571" x="10471150" y="2273300"/>
          <p14:tracePt t="4571" x="10464800" y="2266950"/>
          <p14:tracePt t="4587" x="10375900" y="2089150"/>
          <p14:tracePt t="4587" x="10369550" y="2076450"/>
          <p14:tracePt t="4603" x="10248900" y="1866900"/>
          <p14:tracePt t="4621" x="10115550" y="1663700"/>
          <p14:tracePt t="4622" x="10115550" y="1644650"/>
          <p14:tracePt t="4636" x="10026650" y="1536700"/>
          <p14:tracePt t="4654" x="9975850" y="1447800"/>
          <p14:tracePt t="4673" x="9963150" y="1435100"/>
          <p14:tracePt t="4789" x="9944100" y="1435100"/>
          <p14:tracePt t="4791" x="9931400" y="1435100"/>
          <p14:tracePt t="4804" x="9880600" y="1435100"/>
          <p14:tracePt t="4821" x="9785350" y="1435100"/>
          <p14:tracePt t="4837" x="9690100" y="1435100"/>
          <p14:tracePt t="4853" x="9531350" y="1435100"/>
          <p14:tracePt t="4871" x="9264650" y="1435100"/>
          <p14:tracePt t="4887" x="8896350" y="1435100"/>
          <p14:tracePt t="4887" x="8864600" y="1422400"/>
          <p14:tracePt t="4903" x="8388350" y="1384300"/>
          <p14:tracePt t="4920" x="7835900" y="1371600"/>
          <p14:tracePt t="4936" x="7264400" y="1371600"/>
          <p14:tracePt t="4953" x="6635750" y="1422400"/>
          <p14:tracePt t="4970" x="6038850" y="1454150"/>
          <p14:tracePt t="4970" x="5975350" y="1460500"/>
          <p14:tracePt t="4987" x="5353050" y="1498600"/>
          <p14:tracePt t="4988" x="5321300" y="1504950"/>
          <p14:tracePt t="5003" x="4794250" y="1530350"/>
          <p14:tracePt t="5004" x="4768850" y="1536700"/>
          <p14:tracePt t="5020" x="4286250" y="1549400"/>
          <p14:tracePt t="5037" x="3746500" y="1549400"/>
          <p14:tracePt t="5037" x="3733800" y="1549400"/>
          <p14:tracePt t="5038" x="3708400" y="1549400"/>
          <p14:tracePt t="5053" x="3302000" y="1549400"/>
          <p14:tracePt t="5070" x="2927350" y="1549400"/>
          <p14:tracePt t="5071" x="2908300" y="1549400"/>
          <p14:tracePt t="5087" x="2603500" y="1530350"/>
          <p14:tracePt t="5088" x="2578100" y="1530350"/>
          <p14:tracePt t="5103" x="2349500" y="1511300"/>
          <p14:tracePt t="5121" x="2184400" y="1498600"/>
          <p14:tracePt t="5138" x="2165350" y="1498600"/>
          <p14:tracePt t="5155" x="2152650" y="1498600"/>
          <p14:tracePt t="5381" x="2152650" y="1504950"/>
          <p14:tracePt t="5384" x="2152650" y="1524000"/>
          <p14:tracePt t="5388" x="2152650" y="1536700"/>
          <p14:tracePt t="5404" x="2165350" y="1600200"/>
          <p14:tracePt t="5421" x="2165350" y="1682750"/>
          <p14:tracePt t="5437" x="2165350" y="1778000"/>
          <p14:tracePt t="5454" x="2165350" y="1885950"/>
          <p14:tracePt t="5471" x="2152650" y="2012950"/>
          <p14:tracePt t="5487" x="2146300" y="2095500"/>
          <p14:tracePt t="5505" x="2120900" y="2159000"/>
          <p14:tracePt t="5586" x="2114550" y="2171700"/>
          <p14:tracePt t="5664" x="0" y="0"/>
        </p14:tracePtLst>
        <p14:tracePtLst>
          <p14:tracePt t="8570" x="609600" y="3340100"/>
          <p14:tracePt t="8645" x="615950" y="3340100"/>
          <p14:tracePt t="8651" x="628650" y="3340100"/>
          <p14:tracePt t="8657" x="647700" y="3340100"/>
          <p14:tracePt t="8672" x="660400" y="3340100"/>
          <p14:tracePt t="8705" x="755650" y="3340100"/>
          <p14:tracePt t="8738" x="882650" y="3308350"/>
          <p14:tracePt t="8771" x="1092200" y="3289300"/>
          <p14:tracePt t="8788" x="1231900" y="3289300"/>
          <p14:tracePt t="8803" x="1390650" y="3289300"/>
          <p14:tracePt t="8820" x="1536700" y="3289300"/>
          <p14:tracePt t="8837" x="1720850" y="3289300"/>
          <p14:tracePt t="8838" x="1733550" y="3289300"/>
          <p14:tracePt t="8854" x="1892300" y="3289300"/>
          <p14:tracePt t="8870" x="2070100" y="3289300"/>
          <p14:tracePt t="8887" x="2241550" y="3314700"/>
          <p14:tracePt t="8888" x="2247900" y="3327400"/>
          <p14:tracePt t="8903" x="2419350" y="3340100"/>
          <p14:tracePt t="8921" x="2641600" y="3340100"/>
          <p14:tracePt t="8937" x="2844800" y="3340100"/>
          <p14:tracePt t="8937" x="2870200" y="3340100"/>
          <p14:tracePt t="8953" x="3067050" y="3340100"/>
          <p14:tracePt t="8971" x="3289300" y="3340100"/>
          <p14:tracePt t="8987" x="3467100" y="3340100"/>
          <p14:tracePt t="9004" x="3657600" y="3340100"/>
          <p14:tracePt t="9021" x="3822700" y="3359150"/>
          <p14:tracePt t="9038" x="3962400" y="3359150"/>
          <p14:tracePt t="9038" x="3981450" y="3359150"/>
          <p14:tracePt t="9054" x="4076700" y="3359150"/>
          <p14:tracePt t="9071" x="4184650" y="3352800"/>
          <p14:tracePt t="9087" x="4267200" y="3340100"/>
          <p14:tracePt t="9104" x="4362450" y="3340100"/>
          <p14:tracePt t="9121" x="4425950" y="3340100"/>
          <p14:tracePt t="9138" x="4489450" y="3340100"/>
          <p14:tracePt t="9138" x="4502150" y="3340100"/>
          <p14:tracePt t="9153" x="4533900" y="3340100"/>
          <p14:tracePt t="9173" x="4552950" y="3340100"/>
          <p14:tracePt t="9238" x="0" y="0"/>
        </p14:tracePtLst>
        <p14:tracePtLst>
          <p14:tracePt t="9874" x="2609850" y="2406650"/>
          <p14:tracePt t="9877" x="2616200" y="2406650"/>
          <p14:tracePt t="9887" x="2628900" y="2400300"/>
          <p14:tracePt t="9904" x="2711450" y="2400300"/>
          <p14:tracePt t="9920" x="2806700" y="2387600"/>
          <p14:tracePt t="9937" x="2946400" y="2374900"/>
          <p14:tracePt t="9953" x="3124200" y="2355850"/>
          <p14:tracePt t="9954" x="3136900" y="2355850"/>
          <p14:tracePt t="9970" x="3371850" y="2336800"/>
          <p14:tracePt t="10004" x="4019550" y="2324100"/>
          <p14:tracePt t="10005" x="4038600" y="2324100"/>
          <p14:tracePt t="10037" x="4737100" y="2324100"/>
          <p14:tracePt t="10038" x="4749800" y="2324100"/>
          <p14:tracePt t="10039" x="4781550" y="2324100"/>
          <p14:tracePt t="10071" x="5384800" y="2324100"/>
          <p14:tracePt t="10071" x="5403850" y="2324100"/>
          <p14:tracePt t="10072" x="5416550" y="2324100"/>
          <p14:tracePt t="10086" x="5607050" y="2324100"/>
          <p14:tracePt t="10104" x="5816600" y="2324100"/>
          <p14:tracePt t="10120" x="5943600" y="2324100"/>
          <p14:tracePt t="10138" x="6038850" y="2324100"/>
          <p14:tracePt t="10153" x="6070600" y="2324100"/>
          <p14:tracePt t="10171" x="6102350" y="2324100"/>
          <p14:tracePt t="10187" x="6165850" y="2324100"/>
          <p14:tracePt t="10204" x="6229350" y="2324100"/>
          <p14:tracePt t="10221" x="6273800" y="2324100"/>
          <p14:tracePt t="10240" x="6305550" y="2324100"/>
          <p14:tracePt t="10279" x="6324600" y="2324100"/>
          <p14:tracePt t="10474" x="6318250" y="2324100"/>
          <p14:tracePt t="10476" x="6311900" y="2324100"/>
          <p14:tracePt t="10506" x="6165850" y="2387600"/>
          <p14:tracePt t="10507" x="6153150" y="2387600"/>
          <p14:tracePt t="10520" x="6038850" y="2425700"/>
          <p14:tracePt t="10520" x="0" y="0"/>
        </p14:tracePtLst>
        <p14:tracePtLst>
          <p14:tracePt t="11362" x="819150" y="3371850"/>
          <p14:tracePt t="11443" x="850900" y="3371850"/>
          <p14:tracePt t="11448" x="869950" y="3371850"/>
          <p14:tracePt t="11453" x="882650" y="3371850"/>
          <p14:tracePt t="11471" x="965200" y="3371850"/>
          <p14:tracePt t="11488" x="1060450" y="3371850"/>
          <p14:tracePt t="11488" x="1073150" y="3371850"/>
          <p14:tracePt t="11503" x="1168400" y="3371850"/>
          <p14:tracePt t="11521" x="1314450" y="3371850"/>
          <p14:tracePt t="11537" x="1454150" y="3371850"/>
          <p14:tracePt t="11570" x="1771650" y="3371850"/>
          <p14:tracePt t="11603" x="2120900" y="3371850"/>
          <p14:tracePt t="11638" x="2470150" y="3403600"/>
          <p14:tracePt t="11639" x="2489200" y="3403600"/>
          <p14:tracePt t="11653" x="2616200" y="3403600"/>
          <p14:tracePt t="11670" x="2774950" y="3422650"/>
          <p14:tracePt t="11687" x="2965450" y="3422650"/>
          <p14:tracePt t="11688" x="2978150" y="3422650"/>
          <p14:tracePt t="11703" x="3105150" y="3435350"/>
          <p14:tracePt t="11721" x="3263900" y="3435350"/>
          <p14:tracePt t="11738" x="3409950" y="3435350"/>
          <p14:tracePt t="11753" x="3530600" y="3454400"/>
          <p14:tracePt t="11772" x="3657600" y="3454400"/>
          <p14:tracePt t="11787" x="3733800" y="3454400"/>
          <p14:tracePt t="11787" x="3752850" y="3454400"/>
          <p14:tracePt t="11803" x="3848100" y="3454400"/>
          <p14:tracePt t="11821" x="3943350" y="3454400"/>
          <p14:tracePt t="11837" x="4006850" y="3454400"/>
          <p14:tracePt t="11854" x="4070350" y="3454400"/>
          <p14:tracePt t="11871" x="4146550" y="3454400"/>
          <p14:tracePt t="11887" x="4210050" y="3454400"/>
          <p14:tracePt t="11903" x="4298950" y="3448050"/>
          <p14:tracePt t="11921" x="4375150" y="3448050"/>
          <p14:tracePt t="11937" x="4457700" y="3435350"/>
          <p14:tracePt t="11954" x="4521200" y="3435350"/>
          <p14:tracePt t="11971" x="4597400" y="3435350"/>
          <p14:tracePt t="11988" x="4660900" y="3435350"/>
          <p14:tracePt t="12004" x="4724400" y="3435350"/>
          <p14:tracePt t="12021" x="4787900" y="3435350"/>
          <p14:tracePt t="12038" x="4851400" y="3435350"/>
          <p14:tracePt t="12054" x="4933950" y="3435350"/>
          <p14:tracePt t="12071" x="5029200" y="3435350"/>
          <p14:tracePt t="12088" x="5124450" y="3435350"/>
          <p14:tracePt t="12104" x="5232400" y="3435350"/>
          <p14:tracePt t="12121" x="5378450" y="3435350"/>
          <p14:tracePt t="12137" x="5505450" y="3435350"/>
          <p14:tracePt t="12153" x="5645150" y="3435350"/>
          <p14:tracePt t="12170" x="5803900" y="3435350"/>
          <p14:tracePt t="12171" x="5822950" y="3435350"/>
          <p14:tracePt t="12187" x="5962650" y="3416300"/>
          <p14:tracePt t="12204" x="6121400" y="3403600"/>
          <p14:tracePt t="12221" x="6280150" y="3403600"/>
          <p14:tracePt t="12222" x="6299200" y="3403600"/>
          <p14:tracePt t="12236" x="6457950" y="3403600"/>
          <p14:tracePt t="12254" x="6654800" y="3384550"/>
          <p14:tracePt t="12255" x="6673850" y="3384550"/>
          <p14:tracePt t="12270" x="6845300" y="3384550"/>
          <p14:tracePt t="12286" x="6991350" y="3384550"/>
          <p14:tracePt t="12303" x="7150100" y="3384550"/>
          <p14:tracePt t="12304" x="7162800" y="3384550"/>
          <p14:tracePt t="12320" x="7321550" y="3384550"/>
          <p14:tracePt t="12337" x="7480300" y="3384550"/>
          <p14:tracePt t="12354" x="7658100" y="3384550"/>
          <p14:tracePt t="12370" x="7816850" y="3384550"/>
          <p14:tracePt t="12387" x="7956550" y="3384550"/>
          <p14:tracePt t="12404" x="8083550" y="3384550"/>
          <p14:tracePt t="12420" x="8197850" y="3384550"/>
          <p14:tracePt t="12438" x="8337550" y="3384550"/>
          <p14:tracePt t="12454" x="8464550" y="3384550"/>
          <p14:tracePt t="12470" x="8610600" y="3371850"/>
          <p14:tracePt t="12471" x="8623300" y="3371850"/>
          <p14:tracePt t="12487" x="8750300" y="3371850"/>
          <p14:tracePt t="12504" x="8883650" y="3359150"/>
          <p14:tracePt t="12520" x="8997950" y="3352800"/>
          <p14:tracePt t="12537" x="9093200" y="3340100"/>
          <p14:tracePt t="12554" x="9188450" y="3340100"/>
          <p14:tracePt t="12571" x="9283700" y="3340100"/>
          <p14:tracePt t="12587" x="9359900" y="3340100"/>
          <p14:tracePt t="12605" x="9455150" y="3340100"/>
          <p14:tracePt t="12606" x="9480550" y="3327400"/>
          <p14:tracePt t="12620" x="9537700" y="3321050"/>
          <p14:tracePt t="12638" x="9632950" y="3321050"/>
          <p14:tracePt t="12654" x="9740900" y="3321050"/>
          <p14:tracePt t="12671" x="9867900" y="3321050"/>
          <p14:tracePt t="12687" x="9963150" y="3321050"/>
          <p14:tracePt t="12704" x="10058400" y="3308350"/>
          <p14:tracePt t="12705" x="10077450" y="3308350"/>
          <p14:tracePt t="12720" x="10185400" y="3308350"/>
          <p14:tracePt t="12737" x="10312400" y="3308350"/>
          <p14:tracePt t="12753" x="10420350" y="3289300"/>
          <p14:tracePt t="12772" x="10496550" y="3289300"/>
          <p14:tracePt t="12787" x="10591800" y="3289300"/>
          <p14:tracePt t="12804" x="10737850" y="3276600"/>
          <p14:tracePt t="12821" x="10864850" y="3276600"/>
          <p14:tracePt t="12837" x="10960100" y="3276600"/>
          <p14:tracePt t="12837" x="10972800" y="3276600"/>
          <p14:tracePt t="12853" x="11055350" y="3276600"/>
          <p14:tracePt t="12871" x="11118850" y="3276600"/>
          <p14:tracePt t="12871" x="11131550" y="3276600"/>
          <p14:tracePt t="12887" x="11163300" y="3276600"/>
          <p14:tracePt t="12904" x="11195050" y="3276600"/>
          <p14:tracePt t="13018" x="0" y="0"/>
        </p14:tracePtLst>
        <p14:tracePtLst>
          <p14:tracePt t="13885" x="6273800" y="2286000"/>
          <p14:tracePt t="13906" x="6273800" y="2292350"/>
          <p14:tracePt t="13910" x="6280150" y="2292350"/>
          <p14:tracePt t="13921" x="6299200" y="2292350"/>
          <p14:tracePt t="13941" x="6343650" y="2292350"/>
          <p14:tracePt t="13954" x="6394450" y="2292350"/>
          <p14:tracePt t="13971" x="6470650" y="2292350"/>
          <p14:tracePt t="14004" x="6680200" y="2292350"/>
          <p14:tracePt t="14038" x="6965950" y="2292350"/>
          <p14:tracePt t="14071" x="7251700" y="2292350"/>
          <p14:tracePt t="14072" x="7264400" y="2292350"/>
          <p14:tracePt t="14086" x="7378700" y="2292350"/>
          <p14:tracePt t="14087" x="7391400" y="2298700"/>
          <p14:tracePt t="14103" x="7537450" y="2311400"/>
          <p14:tracePt t="14120" x="7658100" y="2343150"/>
          <p14:tracePt t="14121" x="7670800" y="2343150"/>
          <p14:tracePt t="14136" x="7797800" y="2355850"/>
          <p14:tracePt t="14154" x="7956550" y="2355850"/>
          <p14:tracePt t="14170" x="8102600" y="2362200"/>
          <p14:tracePt t="14187" x="8242300" y="2374900"/>
          <p14:tracePt t="14203" x="8369300" y="2387600"/>
          <p14:tracePt t="14221" x="8489950" y="2406650"/>
          <p14:tracePt t="14238" x="8597900" y="2413000"/>
          <p14:tracePt t="14254" x="8680450" y="2419350"/>
          <p14:tracePt t="14271" x="8775700" y="2419350"/>
          <p14:tracePt t="14287" x="8839200" y="2419350"/>
          <p14:tracePt t="14304" x="8883650" y="2419350"/>
          <p14:tracePt t="14321" x="8934450" y="2419350"/>
          <p14:tracePt t="14337" x="8947150" y="2419350"/>
          <p14:tracePt t="14356" x="8978900" y="2419350"/>
          <p14:tracePt t="14488" x="8959850" y="2419350"/>
          <p14:tracePt t="14491" x="8947150" y="2419350"/>
          <p14:tracePt t="14505" x="8915400" y="2419350"/>
          <p14:tracePt t="14521" x="8851900" y="2419350"/>
          <p14:tracePt t="14538" x="8756650" y="2419350"/>
          <p14:tracePt t="14553" x="8629650" y="2451100"/>
          <p14:tracePt t="14570" x="8464550" y="2482850"/>
          <p14:tracePt t="14571" x="8445500" y="2482850"/>
          <p14:tracePt t="14587" x="8261350" y="2482850"/>
          <p14:tracePt t="14603" x="8083550" y="2482850"/>
          <p14:tracePt t="14620" x="7893050" y="2501900"/>
          <p14:tracePt t="14621" x="7874000" y="2501900"/>
          <p14:tracePt t="14622" x="7861300" y="2501900"/>
          <p14:tracePt t="14636" x="7702550" y="2501900"/>
          <p14:tracePt t="14637" x="7683500" y="2501900"/>
          <p14:tracePt t="14653" x="7499350" y="2501900"/>
          <p14:tracePt t="14654" x="7480300" y="2501900"/>
          <p14:tracePt t="14670" x="7302500" y="2501900"/>
          <p14:tracePt t="14688" x="7143750" y="2501900"/>
          <p14:tracePt t="14704" x="7016750" y="2495550"/>
          <p14:tracePt t="14721" x="6915150" y="2482850"/>
          <p14:tracePt t="14738" x="6851650" y="2482850"/>
          <p14:tracePt t="14757" x="6813550" y="2470150"/>
          <p14:tracePt t="14770" x="6800850" y="2463800"/>
          <p14:tracePt t="14874" x="6838950" y="2463800"/>
          <p14:tracePt t="14887" x="6934200" y="2451100"/>
          <p14:tracePt t="14903" x="7092950" y="2432050"/>
          <p14:tracePt t="14921" x="7296150" y="2432050"/>
          <p14:tracePt t="14937" x="7512050" y="2432050"/>
          <p14:tracePt t="14954" x="7696200" y="2438400"/>
          <p14:tracePt t="14955" x="7708900" y="2438400"/>
          <p14:tracePt t="14970" x="7804150" y="2470150"/>
          <p14:tracePt t="14988" x="7867650" y="2482850"/>
          <p14:tracePt t="15006" x="7880350" y="2489200"/>
          <p14:tracePt t="15022" x="7880350" y="2508250"/>
          <p14:tracePt t="15022" x="0" y="0"/>
        </p14:tracePtLst>
        <p14:tracePtLst>
          <p14:tracePt t="15970" x="2819400" y="4419600"/>
          <p14:tracePt t="16018" x="2838450" y="4419600"/>
          <p14:tracePt t="16021" x="2851150" y="4419600"/>
          <p14:tracePt t="16023" x="2863850" y="4419600"/>
          <p14:tracePt t="16055" x="2990850" y="4406900"/>
          <p14:tracePt t="16088" x="3200400" y="4387850"/>
          <p14:tracePt t="16104" x="3308350" y="4368800"/>
          <p14:tracePt t="16120" x="3422650" y="4356100"/>
          <p14:tracePt t="16137" x="3536950" y="4343400"/>
          <p14:tracePt t="16153" x="3676650" y="4337050"/>
          <p14:tracePt t="16171" x="3854450" y="4337050"/>
          <p14:tracePt t="16172" x="3867150" y="4337050"/>
          <p14:tracePt t="16186" x="4013200" y="4337050"/>
          <p14:tracePt t="16204" x="4184650" y="4324350"/>
          <p14:tracePt t="16220" x="4337050" y="4324350"/>
          <p14:tracePt t="16237" x="4483100" y="4324350"/>
          <p14:tracePt t="16238" x="4495800" y="4324350"/>
          <p14:tracePt t="16239" x="4514850" y="4324350"/>
          <p14:tracePt t="16253" x="4622800" y="4324350"/>
          <p14:tracePt t="16254" x="4641850" y="4324350"/>
          <p14:tracePt t="16271" x="4813300" y="4324350"/>
          <p14:tracePt t="16287" x="4972050" y="4324350"/>
          <p14:tracePt t="16287" x="4991100" y="4324350"/>
          <p14:tracePt t="16303" x="5162550" y="4324350"/>
          <p14:tracePt t="16320" x="5384800" y="4324350"/>
          <p14:tracePt t="16338" x="5594350" y="4324350"/>
          <p14:tracePt t="16339" x="5607050" y="4324350"/>
          <p14:tracePt t="16353" x="5734050" y="4324350"/>
          <p14:tracePt t="16370" x="5861050" y="4324350"/>
          <p14:tracePt t="16387" x="5975350" y="4324350"/>
          <p14:tracePt t="16404" x="6102350" y="4324350"/>
          <p14:tracePt t="16421" x="6242050" y="4324350"/>
          <p14:tracePt t="16437" x="6388100" y="4324350"/>
          <p14:tracePt t="16453" x="6496050" y="4324350"/>
          <p14:tracePt t="16470" x="6610350" y="4324350"/>
          <p14:tracePt t="16487" x="6718300" y="4324350"/>
          <p14:tracePt t="16504" x="6813550" y="4324350"/>
          <p14:tracePt t="16520" x="6896100" y="4324350"/>
          <p14:tracePt t="16537" x="7004050" y="4324350"/>
          <p14:tracePt t="16554" x="7099300" y="4324350"/>
          <p14:tracePt t="16571" x="7181850" y="4324350"/>
          <p14:tracePt t="16587" x="7245350" y="4324350"/>
          <p14:tracePt t="16604" x="7327900" y="4324350"/>
          <p14:tracePt t="16620" x="7391400" y="4324350"/>
          <p14:tracePt t="16638" x="7454900" y="4324350"/>
          <p14:tracePt t="16654" x="7518400" y="4324350"/>
          <p14:tracePt t="16671" x="7581900" y="4343400"/>
          <p14:tracePt t="16689" x="7645400" y="4343400"/>
          <p14:tracePt t="16690" x="7664450" y="4343400"/>
          <p14:tracePt t="16704" x="7708900" y="4343400"/>
          <p14:tracePt t="16721" x="7772400" y="4343400"/>
          <p14:tracePt t="16742" x="7835900" y="4343400"/>
          <p14:tracePt t="16754" x="7886700" y="4343400"/>
          <p14:tracePt t="16771" x="7950200" y="4343400"/>
          <p14:tracePt t="16787" x="8013700" y="4343400"/>
          <p14:tracePt t="16805" x="8077200" y="4343400"/>
          <p14:tracePt t="16821" x="8121650" y="4343400"/>
          <p14:tracePt t="16838" x="8172450" y="4337050"/>
          <p14:tracePt t="16858" x="8248650" y="4337050"/>
          <p14:tracePt t="16870" x="8280400" y="4337050"/>
          <p14:tracePt t="16888" x="8331200" y="4337050"/>
          <p14:tracePt t="16908" x="8375650" y="4337050"/>
          <p14:tracePt t="16920" x="8394700" y="4337050"/>
          <p14:tracePt t="16940" x="8426450" y="4337050"/>
          <p14:tracePt t="16955" x="8439150" y="4337050"/>
          <p14:tracePt t="16973" x="8470900" y="4337050"/>
          <p14:tracePt t="16990" x="8502650" y="4337050"/>
          <p14:tracePt t="17005" x="8521700" y="4337050"/>
          <p14:tracePt t="17023" x="8534400" y="4337050"/>
          <p14:tracePt t="17069" x="8553450" y="4337050"/>
          <p14:tracePt t="1792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6DAFF-354B-58F6-1192-231A265F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64F7D-B880-C89E-3660-460F5137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1" y="1847849"/>
            <a:ext cx="11065778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pt-BR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BFCE1-401A-FEC0-A0E1-6795649F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D9CBE2-FA78-0A78-A2E0-51F0B98C8B1F}"/>
              </a:ext>
            </a:extLst>
          </p:cNvPr>
          <p:cNvSpPr/>
          <p:nvPr/>
        </p:nvSpPr>
        <p:spPr>
          <a:xfrm>
            <a:off x="5913120" y="3834483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3FA47BEA-7B80-95F8-7B4F-1C248B77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1"/>
    </mc:Choice>
    <mc:Fallback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1" x="558800" y="2768600"/>
          <p14:tracePt t="4383" x="1092200" y="2838450"/>
          <p14:tracePt t="4384" x="1104900" y="2838450"/>
          <p14:tracePt t="4386" x="1123950" y="2838450"/>
          <p14:tracePt t="4400" x="1289050" y="2870200"/>
          <p14:tracePt t="4400" x="1320800" y="2870200"/>
          <p14:tracePt t="4417" x="1536700" y="2895600"/>
          <p14:tracePt t="4417" x="1549400" y="2901950"/>
          <p14:tracePt t="4433" x="1752600" y="2901950"/>
          <p14:tracePt t="4434" x="1765300" y="2901950"/>
          <p14:tracePt t="4450" x="1911350" y="2901950"/>
          <p14:tracePt t="4484" x="2114550" y="2901950"/>
          <p14:tracePt t="4518" x="2178050" y="2901950"/>
          <p14:tracePt t="4804" x="0" y="0"/>
        </p14:tracePtLst>
        <p14:tracePtLst>
          <p14:tracePt t="5215" x="2578100" y="3841750"/>
          <p14:tracePt t="5217" x="2584450" y="3841750"/>
          <p14:tracePt t="5234" x="2628900" y="3841750"/>
          <p14:tracePt t="5251" x="2711450" y="3822700"/>
          <p14:tracePt t="5268" x="2819400" y="3771900"/>
          <p14:tracePt t="5283" x="2933700" y="3740150"/>
          <p14:tracePt t="5301" x="3073400" y="3727450"/>
          <p14:tracePt t="5335" x="3416300" y="3676650"/>
          <p14:tracePt t="5335" x="3435350" y="3676650"/>
          <p14:tracePt t="5336" x="3448050" y="3676650"/>
          <p14:tracePt t="5366" x="3848100" y="3676650"/>
          <p14:tracePt t="5401" x="4241800" y="3676650"/>
          <p14:tracePt t="5401" x="4260850" y="3676650"/>
          <p14:tracePt t="5417" x="4330700" y="3676650"/>
          <p14:tracePt t="5418" x="4368800" y="3676650"/>
          <p14:tracePt t="5434" x="4400550" y="3676650"/>
          <p14:tracePt t="5453" x="4419600" y="3676650"/>
          <p14:tracePt t="5469" x="4432300" y="3676650"/>
          <p14:tracePt t="5489" x="4464050" y="3676650"/>
          <p14:tracePt t="5502" x="4483100" y="3676650"/>
          <p14:tracePt t="5517" x="4495800" y="3676650"/>
          <p14:tracePt t="5680" x="4470400" y="3676650"/>
          <p14:tracePt t="5681" x="0" y="0"/>
        </p14:tracePtLst>
        <p14:tracePtLst>
          <p14:tracePt t="7239" x="723900" y="2724150"/>
          <p14:tracePt t="7369" x="755650" y="2724150"/>
          <p14:tracePt t="7385" x="774700" y="2724150"/>
          <p14:tracePt t="7395" x="787400" y="2724150"/>
          <p14:tracePt t="7417" x="800100" y="2730500"/>
          <p14:tracePt t="7420" x="806450" y="2730500"/>
          <p14:tracePt t="7451" x="819150" y="2730500"/>
          <p14:tracePt t="7486" x="882650" y="2730500"/>
          <p14:tracePt t="7501" x="901700" y="2730500"/>
          <p14:tracePt t="7520" x="933450" y="2730500"/>
          <p14:tracePt t="7534" x="946150" y="2730500"/>
          <p14:tracePt t="7560" x="965200" y="2730500"/>
          <p14:tracePt t="7581" x="977900" y="2730500"/>
          <p14:tracePt t="7596" x="996950" y="2743200"/>
          <p14:tracePt t="7602" x="1009650" y="2743200"/>
          <p14:tracePt t="7617" x="1028700" y="2743200"/>
          <p14:tracePt t="7634" x="1041400" y="2743200"/>
          <p14:tracePt t="7655" x="1073150" y="2743200"/>
          <p14:tracePt t="8091" x="0" y="0"/>
        </p14:tracePtLst>
        <p14:tracePtLst>
          <p14:tracePt t="8705" x="2914650" y="3549650"/>
          <p14:tracePt t="8734" x="2933700" y="3549650"/>
          <p14:tracePt t="8736" x="2946400" y="3549650"/>
          <p14:tracePt t="8750" x="2978150" y="3549650"/>
          <p14:tracePt t="8767" x="3028950" y="3549650"/>
          <p14:tracePt t="8785" x="3092450" y="3536950"/>
          <p14:tracePt t="8818" x="3168650" y="3536950"/>
          <p14:tracePt t="8851" x="3225800" y="3536950"/>
          <p14:tracePt t="8884" x="3232150" y="3536950"/>
          <p14:tracePt t="9088" x="0" y="0"/>
        </p14:tracePtLst>
        <p14:tracePtLst>
          <p14:tracePt t="10737" x="3308350" y="3568700"/>
          <p14:tracePt t="10765" x="3302000" y="3562350"/>
          <p14:tracePt t="10767" x="3302000" y="3543300"/>
          <p14:tracePt t="10785" x="3302000" y="3467100"/>
          <p14:tracePt t="10801" x="3302000" y="3403600"/>
          <p14:tracePt t="10817" x="3302000" y="3340100"/>
          <p14:tracePt t="10851" x="3308350" y="3168650"/>
          <p14:tracePt t="10884" x="3409950" y="3073400"/>
          <p14:tracePt t="10918" x="3600450" y="3028950"/>
          <p14:tracePt t="10935" x="3695700" y="3028950"/>
          <p14:tracePt t="10950" x="3790950" y="3028950"/>
          <p14:tracePt t="10967" x="3930650" y="3060700"/>
          <p14:tracePt t="10984" x="4076700" y="3092450"/>
          <p14:tracePt t="11001" x="4241800" y="3149600"/>
          <p14:tracePt t="11017" x="4330700" y="3206750"/>
          <p14:tracePt t="11034" x="4375150" y="3238500"/>
          <p14:tracePt t="11051" x="4406900" y="3270250"/>
          <p14:tracePt t="11068" x="4432300" y="3295650"/>
          <p14:tracePt t="11083" x="4432300" y="3327400"/>
          <p14:tracePt t="11100" x="4451350" y="3359150"/>
          <p14:tracePt t="11118" x="4451350" y="3403600"/>
          <p14:tracePt t="11133" x="4432300" y="3454400"/>
          <p14:tracePt t="11135" x="4419600" y="3467100"/>
          <p14:tracePt t="11150" x="4400550" y="3498850"/>
          <p14:tracePt t="11151" x="4387850" y="3505200"/>
          <p14:tracePt t="11166" x="4343400" y="3549650"/>
          <p14:tracePt t="11185" x="4279900" y="3587750"/>
          <p14:tracePt t="11201" x="4216400" y="3619500"/>
          <p14:tracePt t="11218" x="4152900" y="3632200"/>
          <p14:tracePt t="11235" x="4083050" y="3644900"/>
          <p14:tracePt t="11250" x="4038600" y="3651250"/>
          <p14:tracePt t="11267" x="4000500" y="3644900"/>
          <p14:tracePt t="11284" x="3930650" y="3632200"/>
          <p14:tracePt t="11285" x="3911600" y="3632200"/>
          <p14:tracePt t="11300" x="3835400" y="3613150"/>
          <p14:tracePt t="11317" x="3784600" y="3600450"/>
          <p14:tracePt t="11335" x="3721100" y="3600450"/>
          <p14:tracePt t="11350" x="3689350" y="3581400"/>
          <p14:tracePt t="11367" x="0" y="0"/>
        </p14:tracePtLst>
        <p14:tracePtLst>
          <p14:tracePt t="11919" x="1339850" y="2692400"/>
          <p14:tracePt t="11924" x="1327150" y="2692400"/>
          <p14:tracePt t="11933" x="1308100" y="2692400"/>
          <p14:tracePt t="11950" x="1270000" y="2654300"/>
          <p14:tracePt t="11968" x="1238250" y="2622550"/>
          <p14:tracePt t="11984" x="1206500" y="2546350"/>
          <p14:tracePt t="12001" x="1206500" y="2482850"/>
          <p14:tracePt t="12017" x="1193800" y="2400300"/>
          <p14:tracePt t="12050" x="1231900" y="2241550"/>
          <p14:tracePt t="12084" x="1479550" y="2120900"/>
          <p14:tracePt t="12117" x="1924050" y="2108200"/>
          <p14:tracePt t="12133" x="2101850" y="2133600"/>
          <p14:tracePt t="12150" x="2273300" y="2197100"/>
          <p14:tracePt t="12169" x="2362200" y="2286000"/>
          <p14:tracePt t="12183" x="2400300" y="2343150"/>
          <p14:tracePt t="12200" x="2419350" y="2438400"/>
          <p14:tracePt t="12217" x="2419350" y="2533650"/>
          <p14:tracePt t="12233" x="2419350" y="2609850"/>
          <p14:tracePt t="12251" x="2419350" y="2692400"/>
          <p14:tracePt t="12267" x="2406650" y="2755900"/>
          <p14:tracePt t="12286" x="2343150" y="2819400"/>
          <p14:tracePt t="12300" x="2279650" y="2838450"/>
          <p14:tracePt t="12317" x="2216150" y="2857500"/>
          <p14:tracePt t="12334" x="2152650" y="2857500"/>
          <p14:tracePt t="12352" x="2070100" y="2857500"/>
          <p14:tracePt t="12367" x="2038350" y="2857500"/>
          <p14:tracePt t="12384" x="2006600" y="2857500"/>
          <p14:tracePt t="12404" x="1993900" y="2857500"/>
          <p14:tracePt t="12417" x="1987550" y="2851150"/>
          <p14:tracePt t="12484" x="0" y="0"/>
        </p14:tracePtLst>
        <p14:tracePtLst>
          <p14:tracePt t="15089" x="1676400" y="5410200"/>
          <p14:tracePt t="15090" x="1689100" y="5410200"/>
          <p14:tracePt t="15121" x="1682750" y="5410200"/>
          <p14:tracePt t="15135" x="1676400" y="5410200"/>
          <p14:tracePt t="15141" x="1657350" y="5410200"/>
          <p14:tracePt t="15150" x="1638300" y="5403850"/>
          <p14:tracePt t="15167" x="1587500" y="5321300"/>
          <p14:tracePt t="15183" x="1524000" y="5213350"/>
          <p14:tracePt t="15217" x="1428750" y="4978400"/>
          <p14:tracePt t="15250" x="1428750" y="4838700"/>
          <p14:tracePt t="15286" x="1454150" y="4775200"/>
          <p14:tracePt t="15287" x="1479550" y="4768850"/>
          <p14:tracePt t="15300" x="1517650" y="4756150"/>
          <p14:tracePt t="15318" x="1612900" y="4756150"/>
          <p14:tracePt t="15334" x="1739900" y="4756150"/>
          <p14:tracePt t="15351" x="1866900" y="4775200"/>
          <p14:tracePt t="15368" x="1949450" y="4806950"/>
          <p14:tracePt t="15384" x="1993900" y="4838700"/>
          <p14:tracePt t="15401" x="2019300" y="4883150"/>
          <p14:tracePt t="15417" x="2044700" y="4933950"/>
          <p14:tracePt t="15434" x="2051050" y="5010150"/>
          <p14:tracePt t="15450" x="2070100" y="5086350"/>
          <p14:tracePt t="15451" x="2070100" y="5105400"/>
          <p14:tracePt t="15466" x="2070100" y="5168900"/>
          <p14:tracePt t="15484" x="2051050" y="5264150"/>
          <p14:tracePt t="15500" x="2006600" y="5340350"/>
          <p14:tracePt t="15518" x="1955800" y="5435600"/>
          <p14:tracePt t="15534" x="1930400" y="5467350"/>
          <p14:tracePt t="15554" x="1898650" y="5499100"/>
          <p14:tracePt t="15570" x="1866900" y="5530850"/>
          <p14:tracePt t="15587" x="1835150" y="5549900"/>
          <p14:tracePt t="15600" x="1803400" y="5556250"/>
          <p14:tracePt t="15617" x="1765300" y="5562600"/>
          <p14:tracePt t="15637" x="1739900" y="5568950"/>
          <p14:tracePt t="15651" x="1701800" y="5543550"/>
          <p14:tracePt t="15667" x="1670050" y="5499100"/>
          <p14:tracePt t="15683" x="1619250" y="5403850"/>
          <p14:tracePt t="15700" x="1562100" y="5257800"/>
          <p14:tracePt t="15717" x="1543050" y="5130800"/>
          <p14:tracePt t="15718" x="1543050" y="5118100"/>
          <p14:tracePt t="15733" x="1543050" y="5022850"/>
          <p14:tracePt t="15751" x="1543050" y="4895850"/>
          <p14:tracePt t="15767" x="1562100" y="4781550"/>
          <p14:tracePt t="15783" x="1625600" y="4673600"/>
          <p14:tracePt t="15801" x="1695450" y="4591050"/>
          <p14:tracePt t="15817" x="1739900" y="4559300"/>
          <p14:tracePt t="15833" x="1835150" y="4533900"/>
          <p14:tracePt t="15851" x="1930400" y="4533900"/>
          <p14:tracePt t="15868" x="2019300" y="4546600"/>
          <p14:tracePt t="15869" x="2025650" y="4552950"/>
          <p14:tracePt t="15883" x="2082800" y="4610100"/>
          <p14:tracePt t="15901" x="2139950" y="4679950"/>
          <p14:tracePt t="15918" x="2171700" y="4743450"/>
          <p14:tracePt t="15935" x="2197100" y="4832350"/>
          <p14:tracePt t="15950" x="2209800" y="4895850"/>
          <p14:tracePt t="15968" x="2209800" y="4991100"/>
          <p14:tracePt t="15984" x="2209800" y="5073650"/>
          <p14:tracePt t="16000" x="2209800" y="5168900"/>
          <p14:tracePt t="16017" x="2197100" y="5276850"/>
          <p14:tracePt t="16034" x="2159000" y="5359400"/>
          <p14:tracePt t="16050" x="2133600" y="5403850"/>
          <p14:tracePt t="16050" x="2127250" y="5422900"/>
          <p14:tracePt t="16067" x="2095500" y="5454650"/>
          <p14:tracePt t="16085" x="2038350" y="5499100"/>
          <p14:tracePt t="16100" x="2006600" y="5505450"/>
          <p14:tracePt t="16117" x="1943100" y="5537200"/>
          <p14:tracePt t="16136" x="1911350" y="5537200"/>
          <p14:tracePt t="16152" x="1879600" y="5537200"/>
          <p14:tracePt t="16167" x="1847850" y="5537200"/>
          <p14:tracePt t="16188" x="1841500" y="5537200"/>
          <p14:tracePt t="16200" x="1835150" y="5537200"/>
          <p14:tracePt t="16287" x="0" y="0"/>
        </p14:tracePtLst>
        <p14:tracePtLst>
          <p14:tracePt t="18102" x="2628900" y="2787650"/>
          <p14:tracePt t="18117" x="2679700" y="2794000"/>
          <p14:tracePt t="18134" x="2724150" y="2794000"/>
          <p14:tracePt t="18150" x="2806700" y="2794000"/>
          <p14:tracePt t="18167" x="2914650" y="2806700"/>
          <p14:tracePt t="18184" x="3028950" y="2825750"/>
          <p14:tracePt t="18217" x="3314700" y="2857500"/>
          <p14:tracePt t="18251" x="3644900" y="2870200"/>
          <p14:tracePt t="18252" x="3663950" y="2870200"/>
          <p14:tracePt t="18285" x="3949700" y="2889250"/>
          <p14:tracePt t="18285" x="3962400" y="2889250"/>
          <p14:tracePt t="18300" x="4044950" y="2889250"/>
          <p14:tracePt t="18318" x="4108450" y="2889250"/>
          <p14:tracePt t="18335" x="4121150" y="2889250"/>
          <p14:tracePt t="18567" x="0" y="0"/>
        </p14:tracePtLst>
        <p14:tracePtLst>
          <p14:tracePt t="19310" x="2520950" y="2724150"/>
          <p14:tracePt t="19311" x="2533650" y="2724150"/>
          <p14:tracePt t="19325" x="2552700" y="2724150"/>
          <p14:tracePt t="19337" x="2578100" y="2717800"/>
          <p14:tracePt t="19351" x="2597150" y="2711450"/>
          <p14:tracePt t="19367" x="2628900" y="2711450"/>
          <p14:tracePt t="19386" x="2692400" y="2711450"/>
          <p14:tracePt t="19419" x="2819400" y="2711450"/>
          <p14:tracePt t="19451" x="2933700" y="2711450"/>
          <p14:tracePt t="19484" x="3041650" y="2711450"/>
          <p14:tracePt t="19501" x="3073400" y="2711450"/>
          <p14:tracePt t="19517" x="3092450" y="2711450"/>
          <p14:tracePt t="19545" x="3105150" y="2711450"/>
          <p14:tracePt t="19555" x="3124200" y="2711450"/>
          <p14:tracePt t="19604" x="3136900" y="2711450"/>
          <p14:tracePt t="19874" x="0" y="0"/>
        </p14:tracePtLst>
        <p14:tracePtLst>
          <p14:tracePt t="20415" x="4470400" y="3473450"/>
          <p14:tracePt t="20425" x="4483100" y="3486150"/>
          <p14:tracePt t="20434" x="4489450" y="3492500"/>
          <p14:tracePt t="20452" x="4502150" y="3492500"/>
          <p14:tracePt t="20486" x="4591050" y="3530600"/>
          <p14:tracePt t="20518" x="4660900" y="3536950"/>
          <p14:tracePt t="20552" x="4756150" y="3568700"/>
          <p14:tracePt t="20567" x="4787900" y="3568700"/>
          <p14:tracePt t="20584" x="4838700" y="3587750"/>
          <p14:tracePt t="20601" x="4883150" y="3587750"/>
          <p14:tracePt t="20616" x="4902200" y="3600450"/>
          <p14:tracePt t="20637" x="4914900" y="3600450"/>
          <p14:tracePt t="20654" x="4933950" y="3600450"/>
          <p14:tracePt t="20670" x="4965700" y="3600450"/>
          <p14:tracePt t="20700" x="4978400" y="3600450"/>
          <p14:tracePt t="20721" x="4997450" y="3600450"/>
          <p14:tracePt t="20888" x="4991100" y="3600450"/>
          <p14:tracePt t="20894" x="0" y="0"/>
        </p14:tracePtLst>
        <p14:tracePtLst>
          <p14:tracePt t="22034" x="4946650" y="3473450"/>
          <p14:tracePt t="22040" x="4965700" y="3473450"/>
          <p14:tracePt t="22050" x="4997450" y="3473450"/>
          <p14:tracePt t="22067" x="5060950" y="3505200"/>
          <p14:tracePt t="22084" x="5137150" y="3524250"/>
          <p14:tracePt t="22085" x="5149850" y="3530600"/>
          <p14:tracePt t="22101" x="5200650" y="3556000"/>
          <p14:tracePt t="22118" x="5264150" y="3568700"/>
          <p14:tracePt t="22135" x="5327650" y="3587750"/>
          <p14:tracePt t="22169" x="5422900" y="3587750"/>
          <p14:tracePt t="22201" x="5549900" y="3600450"/>
          <p14:tracePt t="22202" x="5568950" y="3600450"/>
          <p14:tracePt t="22235" x="5676900" y="3600450"/>
          <p14:tracePt t="22250" x="5708650" y="3600450"/>
          <p14:tracePt t="22268" x="5759450" y="3600450"/>
          <p14:tracePt t="22285" x="5803900" y="3600450"/>
          <p14:tracePt t="22301" x="5835650" y="3619500"/>
          <p14:tracePt t="22318" x="5867400" y="3619500"/>
          <p14:tracePt t="22337" x="5886450" y="3619500"/>
          <p14:tracePt t="22365" x="5899150" y="3619500"/>
          <p14:tracePt t="22857" x="5918200" y="3619500"/>
          <p14:tracePt t="22970" x="5930900" y="3619500"/>
          <p14:tracePt t="23283" x="5937250" y="3613150"/>
          <p14:tracePt t="23284" x="0" y="0"/>
        </p14:tracePtLst>
        <p14:tracePtLst>
          <p14:tracePt t="23886" x="3016250" y="2832100"/>
          <p14:tracePt t="23910" x="3028950" y="2819400"/>
          <p14:tracePt t="23912" x="3041650" y="2819400"/>
          <p14:tracePt t="23916" x="3060700" y="2819400"/>
          <p14:tracePt t="23933" x="3155950" y="2819400"/>
          <p14:tracePt t="23951" x="3263900" y="2819400"/>
          <p14:tracePt t="23967" x="3378200" y="2819400"/>
          <p14:tracePt t="23984" x="3505200" y="2819400"/>
          <p14:tracePt t="24018" x="3727450" y="2819400"/>
          <p14:tracePt t="24055" x="3917950" y="2806700"/>
          <p14:tracePt t="24085" x="3962400" y="2806700"/>
          <p14:tracePt t="24567" x="0" y="0"/>
        </p14:tracePtLst>
        <p14:tracePtLst>
          <p14:tracePt t="25887" x="2273300" y="5461000"/>
          <p14:tracePt t="25913" x="2279650" y="5461000"/>
          <p14:tracePt t="25936" x="2305050" y="5454650"/>
          <p14:tracePt t="25938" x="2311400" y="5454650"/>
          <p14:tracePt t="25950" x="2330450" y="5454650"/>
          <p14:tracePt t="25966" x="2393950" y="5441950"/>
          <p14:tracePt t="25986" x="2470150" y="5422900"/>
          <p14:tracePt t="26019" x="2647950" y="5378450"/>
          <p14:tracePt t="26051" x="2819400" y="5359400"/>
          <p14:tracePt t="26052" x="2832100" y="5353050"/>
          <p14:tracePt t="26085" x="2901950" y="5346700"/>
          <p14:tracePt t="26166" x="2908300" y="5359400"/>
          <p14:tracePt t="26172" x="2908300" y="5372100"/>
          <p14:tracePt t="26183" x="2908300" y="5403850"/>
          <p14:tracePt t="26200" x="2857500" y="5454650"/>
          <p14:tracePt t="26218" x="2794000" y="5467350"/>
          <p14:tracePt t="26234" x="2736850" y="5492750"/>
          <p14:tracePt t="26251" x="2660650" y="5524500"/>
          <p14:tracePt t="26267" x="2597150" y="5537200"/>
          <p14:tracePt t="26285" x="2546350" y="5556250"/>
          <p14:tracePt t="26366" x="2540000" y="5549900"/>
          <p14:tracePt t="26385" x="2546350" y="5537200"/>
          <p14:tracePt t="26388" x="2552700" y="5537200"/>
          <p14:tracePt t="26400" x="2584450" y="5518150"/>
          <p14:tracePt t="26417" x="2628900" y="5518150"/>
          <p14:tracePt t="26434" x="2711450" y="5505450"/>
          <p14:tracePt t="26450" x="2755900" y="5486400"/>
          <p14:tracePt t="26471" x="2806700" y="5486400"/>
          <p14:tracePt t="26486" x="2819400" y="5486400"/>
          <p14:tracePt t="26505" x="2838450" y="5486400"/>
          <p14:tracePt t="26558" x="2832100" y="5499100"/>
          <p14:tracePt t="26568" x="2819400" y="5505450"/>
          <p14:tracePt t="26585" x="2787650" y="5505450"/>
          <p14:tracePt t="26600" x="2724150" y="5524500"/>
          <p14:tracePt t="26617" x="2641600" y="5537200"/>
          <p14:tracePt t="26634" x="2565400" y="5537200"/>
          <p14:tracePt t="26651" x="2514600" y="5537200"/>
          <p14:tracePt t="26669" x="2501900" y="5537200"/>
          <p14:tracePt t="26744" x="2495550" y="5537200"/>
          <p14:tracePt t="26771" x="2501900" y="5530850"/>
          <p14:tracePt t="26772" x="2520950" y="5518150"/>
          <p14:tracePt t="26784" x="2552700" y="5518150"/>
          <p14:tracePt t="26800" x="2597150" y="5505450"/>
          <p14:tracePt t="26818" x="2628900" y="5505450"/>
          <p14:tracePt t="26838" x="2660650" y="5505450"/>
          <p14:tracePt t="26877" x="2679700" y="5505450"/>
          <p14:tracePt t="26922" x="2673350" y="5505450"/>
          <p14:tracePt t="26924" x="2660650" y="5505450"/>
          <p14:tracePt t="26934" x="2628900" y="5505450"/>
          <p14:tracePt t="26950" x="2578100" y="5505450"/>
          <p14:tracePt t="26967" x="2514600" y="5524500"/>
          <p14:tracePt t="26984" x="2482850" y="5524500"/>
          <p14:tracePt t="27001" x="2438400" y="5524500"/>
          <p14:tracePt t="27018" x="2419350" y="5524500"/>
          <p14:tracePt t="27107" x="2425700" y="5524500"/>
          <p14:tracePt t="27108" x="2438400" y="5524500"/>
          <p14:tracePt t="27117" x="2470150" y="5524500"/>
          <p14:tracePt t="27134" x="2584450" y="5518150"/>
          <p14:tracePt t="27152" x="2660650" y="5505450"/>
          <p14:tracePt t="27167" x="2743200" y="5505450"/>
          <p14:tracePt t="27183" x="2806700" y="5505450"/>
          <p14:tracePt t="27200" x="2876550" y="5499100"/>
          <p14:tracePt t="27218" x="2882900" y="5486400"/>
          <p14:tracePt t="27336" x="2851150" y="5486400"/>
          <p14:tracePt t="27337" x="2832100" y="5486400"/>
          <p14:tracePt t="27351" x="2768600" y="5486400"/>
          <p14:tracePt t="27368" x="2673350" y="5486400"/>
          <p14:tracePt t="27383" x="2597150" y="5486400"/>
          <p14:tracePt t="27401" x="2546350" y="5486400"/>
          <p14:tracePt t="27402" x="2533650" y="5486400"/>
          <p14:tracePt t="27417" x="2514600" y="5486400"/>
          <p14:tracePt t="27437" x="2495550" y="5492750"/>
          <p14:tracePt t="275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4F63E-7FAD-E371-EA68-25C6A592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41E0C-8BAF-EC4C-C079-B47D259B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pt-BR" altLang="zh-TW" sz="2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rgbClr val="00B05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s-ES" altLang="zh-TW" sz="2800" kern="100" baseline="-25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s-ES" altLang="zh-TW" sz="2800" kern="100" baseline="-25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 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H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D5582E-3A50-7418-112E-463ED5CD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AD0325-1425-9DF5-1F47-1CFE30B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44F023F4-4B55-88CB-107D-D25AAE6613C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631D1641-3087-7807-9ABE-9A893A51E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9"/>
    </mc:Choice>
    <mc:Fallback>
      <p:transition spd="slow" advTm="3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0" x="2724150" y="2806700"/>
          <p14:tracePt t="3168" x="2133600" y="2774950"/>
          <p14:tracePt t="3172" x="2089150" y="2768600"/>
          <p14:tracePt t="3190" x="1879600" y="2724150"/>
          <p14:tracePt t="3190" x="1866900" y="2724150"/>
          <p14:tracePt t="3206" x="1720850" y="2692400"/>
          <p14:tracePt t="3223" x="1651000" y="2673350"/>
          <p14:tracePt t="3241" x="1625600" y="2660650"/>
          <p14:tracePt t="3366" x="1657350" y="2692400"/>
          <p14:tracePt t="3367" x="1663700" y="2698750"/>
          <p14:tracePt t="3370" x="1676400" y="2705100"/>
          <p14:tracePt t="3373" x="1695450" y="2711450"/>
          <p14:tracePt t="3390" x="1803400" y="2743200"/>
          <p14:tracePt t="3407" x="2019300" y="2774950"/>
          <p14:tracePt t="3423" x="2273300" y="2806700"/>
          <p14:tracePt t="3423" x="2305050" y="2806700"/>
          <p14:tracePt t="3440" x="2686050" y="2838450"/>
          <p14:tracePt t="3457" x="3282950" y="2870200"/>
          <p14:tracePt t="3459" x="3327400" y="2882900"/>
          <p14:tracePt t="3459" x="3352800" y="2895600"/>
          <p14:tracePt t="3474" x="3975100" y="2965450"/>
          <p14:tracePt t="3474" x="4006850" y="2965450"/>
          <p14:tracePt t="3489" x="4648200" y="3041650"/>
          <p14:tracePt t="3490" x="4692650" y="3048000"/>
          <p14:tracePt t="3506" x="5276850" y="3092450"/>
          <p14:tracePt t="3507" x="5308600" y="3092450"/>
          <p14:tracePt t="3523" x="5772150" y="3124200"/>
          <p14:tracePt t="3540" x="6248400" y="3124200"/>
          <p14:tracePt t="3557" x="6743700" y="3124200"/>
          <p14:tracePt t="3573" x="7232650" y="3124200"/>
          <p14:tracePt t="3573" x="7277100" y="3124200"/>
          <p14:tracePt t="3590" x="7740650" y="3143250"/>
          <p14:tracePt t="3607" x="8242300" y="3143250"/>
          <p14:tracePt t="3623" x="8578850" y="3143250"/>
          <p14:tracePt t="3623" x="8597900" y="3143250"/>
          <p14:tracePt t="3640" x="8896350" y="3124200"/>
          <p14:tracePt t="3640" x="8909050" y="3124200"/>
          <p14:tracePt t="3657" x="9061450" y="3092450"/>
          <p14:tracePt t="3673" x="9150350" y="3092450"/>
          <p14:tracePt t="3673" x="9163050" y="3092450"/>
          <p14:tracePt t="3689" x="9232900" y="3073400"/>
          <p14:tracePt t="3707" x="9321800" y="3079750"/>
          <p14:tracePt t="3708" x="9328150" y="3079750"/>
          <p14:tracePt t="3723" x="9391650" y="3092450"/>
          <p14:tracePt t="3740" x="9486900" y="3092450"/>
          <p14:tracePt t="3756" x="9569450" y="3111500"/>
          <p14:tracePt t="3774" x="9632950" y="3111500"/>
          <p14:tracePt t="3792" x="9664700" y="3111500"/>
          <p14:tracePt t="3902" x="9645650" y="3111500"/>
          <p14:tracePt t="3906" x="9626600" y="3111500"/>
          <p14:tracePt t="3923" x="9486900" y="3111500"/>
          <p14:tracePt t="3940" x="9277350" y="3143250"/>
          <p14:tracePt t="3942" x="9264650" y="3143250"/>
          <p14:tracePt t="3957" x="9080500" y="3175000"/>
          <p14:tracePt t="3957" x="9067800" y="3175000"/>
          <p14:tracePt t="3973" x="8845550" y="3206750"/>
          <p14:tracePt t="3974" x="8826500" y="3206750"/>
          <p14:tracePt t="3990" x="8572500" y="3238500"/>
          <p14:tracePt t="3990" x="8559800" y="3238500"/>
          <p14:tracePt t="4006" x="8191500" y="3270250"/>
          <p14:tracePt t="4007" x="8178800" y="3270250"/>
          <p14:tracePt t="4008" x="8147050" y="3270250"/>
          <p14:tracePt t="4023" x="7797800" y="3270250"/>
          <p14:tracePt t="4040" x="7327900" y="3282950"/>
          <p14:tracePt t="4041" x="7302500" y="3282950"/>
          <p14:tracePt t="4041" x="7258050" y="3282950"/>
          <p14:tracePt t="4056" x="6832600" y="3282950"/>
          <p14:tracePt t="4056" x="6800850" y="3282950"/>
          <p14:tracePt t="4073" x="6273800" y="3282950"/>
          <p14:tracePt t="4073" x="6223000" y="3282950"/>
          <p14:tracePt t="4089" x="5708650" y="3282950"/>
          <p14:tracePt t="4107" x="5168900" y="3302000"/>
          <p14:tracePt t="4108" x="5137150" y="3302000"/>
          <p14:tracePt t="4123" x="4667250" y="3302000"/>
          <p14:tracePt t="4140" x="4165600" y="3302000"/>
          <p14:tracePt t="4141" x="4127500" y="3302000"/>
          <p14:tracePt t="4142" x="4114800" y="3302000"/>
          <p14:tracePt t="4142" x="4064000" y="3302000"/>
          <p14:tracePt t="4157" x="3702050" y="3302000"/>
          <p14:tracePt t="4157" x="3683000" y="3302000"/>
          <p14:tracePt t="4173" x="3302000" y="3302000"/>
          <p14:tracePt t="4173" x="3276600" y="3302000"/>
          <p14:tracePt t="4190" x="2908300" y="3302000"/>
          <p14:tracePt t="4207" x="2540000" y="3302000"/>
          <p14:tracePt t="4207" x="2527300" y="3302000"/>
          <p14:tracePt t="4208" x="2508250" y="3302000"/>
          <p14:tracePt t="4223" x="2241550" y="3302000"/>
          <p14:tracePt t="4240" x="1968500" y="3302000"/>
          <p14:tracePt t="4258" x="1797050" y="3302000"/>
          <p14:tracePt t="4258" x="1778000" y="3302000"/>
          <p14:tracePt t="4273" x="1733550" y="3302000"/>
          <p14:tracePt t="4293" x="1714500" y="3302000"/>
          <p14:tracePt t="4360" x="1739900" y="3295650"/>
          <p14:tracePt t="4361" x="1758950" y="3289300"/>
          <p14:tracePt t="4362" x="1771650" y="3282950"/>
          <p14:tracePt t="4373" x="1930400" y="3232150"/>
          <p14:tracePt t="4373" x="1949450" y="3232150"/>
          <p14:tracePt t="4390" x="2311400" y="3155950"/>
          <p14:tracePt t="4407" x="2959100" y="3073400"/>
          <p14:tracePt t="4408" x="2978150" y="3067050"/>
          <p14:tracePt t="4423" x="3600450" y="3009900"/>
          <p14:tracePt t="4440" x="4457700" y="2978150"/>
          <p14:tracePt t="4440" x="4527550" y="2978150"/>
          <p14:tracePt t="4456" x="5441950" y="2978150"/>
          <p14:tracePt t="4473" x="6451600" y="2965450"/>
          <p14:tracePt t="4474" x="6527800" y="2965450"/>
          <p14:tracePt t="4475" x="6565900" y="2959100"/>
          <p14:tracePt t="4489" x="7423150" y="2901950"/>
          <p14:tracePt t="4490" x="7467600" y="2901950"/>
          <p14:tracePt t="4491" x="7543800" y="2901950"/>
          <p14:tracePt t="4506" x="8280400" y="2870200"/>
          <p14:tracePt t="4506" x="8324850" y="2870200"/>
          <p14:tracePt t="4523" x="9004300" y="2851150"/>
          <p14:tracePt t="4523" x="9036050" y="2851150"/>
          <p14:tracePt t="4540" x="9594850" y="2851150"/>
          <p14:tracePt t="4557" x="10026650" y="2851150"/>
          <p14:tracePt t="4557" x="10052050" y="2851150"/>
          <p14:tracePt t="4573" x="10439400" y="2851150"/>
          <p14:tracePt t="4574" x="10483850" y="2851150"/>
          <p14:tracePt t="4590" x="10801350" y="2819400"/>
          <p14:tracePt t="4607" x="11099800" y="2806700"/>
          <p14:tracePt t="4623" x="11315700" y="2806700"/>
          <p14:tracePt t="4640" x="11404600" y="2806700"/>
          <p14:tracePt t="4812" x="11398250" y="2806700"/>
          <p14:tracePt t="4815" x="11385550" y="2819400"/>
          <p14:tracePt t="4823" x="11372850" y="2825750"/>
          <p14:tracePt t="4823" x="0" y="0"/>
        </p14:tracePtLst>
        <p14:tracePtLst>
          <p14:tracePt t="7766" x="4330700" y="4616450"/>
          <p14:tracePt t="7775" x="4337050" y="4629150"/>
          <p14:tracePt t="7791" x="4337050" y="4673600"/>
          <p14:tracePt t="7791" x="4337050" y="4692650"/>
          <p14:tracePt t="7806" x="4387850" y="4787900"/>
          <p14:tracePt t="7823" x="4419600" y="4914900"/>
          <p14:tracePt t="7841" x="4464050" y="5092700"/>
          <p14:tracePt t="7857" x="4495800" y="5264150"/>
          <p14:tracePt t="7891" x="4527550" y="5530850"/>
          <p14:tracePt t="7926" x="4527550" y="5613400"/>
          <p14:tracePt t="7956" x="4546600" y="5607050"/>
          <p14:tracePt t="7956" x="0" y="0"/>
        </p14:tracePtLst>
        <p14:tracePtLst>
          <p14:tracePt t="8144" x="5257800" y="4584700"/>
          <p14:tracePt t="8145" x="5276850" y="4584700"/>
          <p14:tracePt t="8146" x="5295900" y="4584700"/>
          <p14:tracePt t="8156" x="5480050" y="4584700"/>
          <p14:tracePt t="8157" x="5511800" y="4584700"/>
          <p14:tracePt t="8158" x="5530850" y="4584700"/>
          <p14:tracePt t="8158" x="5543550" y="4584700"/>
          <p14:tracePt t="8159" x="5568950" y="4584700"/>
          <p14:tracePt t="8173" x="5886450" y="4584700"/>
          <p14:tracePt t="8190" x="6432550" y="4603750"/>
          <p14:tracePt t="8190" x="6457950" y="4603750"/>
          <p14:tracePt t="8206" x="7035800" y="4648200"/>
          <p14:tracePt t="8223" x="7727950" y="4679950"/>
          <p14:tracePt t="8224" x="7759700" y="4692650"/>
          <p14:tracePt t="8224" x="7797800" y="4699000"/>
          <p14:tracePt t="8240" x="8369300" y="4730750"/>
          <p14:tracePt t="8273" x="9220200" y="4870450"/>
          <p14:tracePt t="8306" x="9531350" y="5022850"/>
          <p14:tracePt t="8340" x="9626600" y="5200650"/>
          <p14:tracePt t="8342" x="9632950" y="5207000"/>
          <p14:tracePt t="8356" x="9639300" y="5276850"/>
          <p14:tracePt t="8374" x="9639300" y="5422900"/>
          <p14:tracePt t="8390" x="9639300" y="5562600"/>
          <p14:tracePt t="8406" x="9620250" y="5689600"/>
          <p14:tracePt t="8423" x="9563100" y="5803900"/>
          <p14:tracePt t="8441" x="9467850" y="5905500"/>
          <p14:tracePt t="8456" x="9359900" y="5969000"/>
          <p14:tracePt t="8457" x="9353550" y="5975350"/>
          <p14:tracePt t="8473" x="9232900" y="6013450"/>
          <p14:tracePt t="8490" x="9074150" y="6013450"/>
          <p14:tracePt t="8507" x="8947150" y="6013450"/>
          <p14:tracePt t="8523" x="8813800" y="6013450"/>
          <p14:tracePt t="8523" x="0" y="0"/>
        </p14:tracePtLst>
        <p14:tracePtLst>
          <p14:tracePt t="9801" x="1574800" y="2260600"/>
          <p14:tracePt t="9895" x="1600200" y="2247900"/>
          <p14:tracePt t="9898" x="1612900" y="2247900"/>
          <p14:tracePt t="9906" x="1631950" y="2247900"/>
          <p14:tracePt t="9924" x="1708150" y="2247900"/>
          <p14:tracePt t="9941" x="1835150" y="2247900"/>
          <p14:tracePt t="9956" x="1949450" y="2247900"/>
          <p14:tracePt t="9974" x="2076450" y="2247900"/>
          <p14:tracePt t="9975" x="2089150" y="2247900"/>
          <p14:tracePt t="10008" x="2311400" y="2247900"/>
          <p14:tracePt t="10041" x="2590800" y="2254250"/>
          <p14:tracePt t="10041" x="2609850" y="2254250"/>
          <p14:tracePt t="10075" x="2832100" y="2254250"/>
          <p14:tracePt t="10090" x="2908300" y="2254250"/>
          <p14:tracePt t="10106" x="3003550" y="2254250"/>
          <p14:tracePt t="10123" x="3098800" y="2254250"/>
          <p14:tracePt t="10140" x="3213100" y="2254250"/>
          <p14:tracePt t="10156" x="3321050" y="2254250"/>
          <p14:tracePt t="10174" x="3448050" y="2254250"/>
          <p14:tracePt t="10174" x="3467100" y="2254250"/>
          <p14:tracePt t="10190" x="3575050" y="2254250"/>
          <p14:tracePt t="10206" x="3670300" y="2254250"/>
          <p14:tracePt t="10223" x="3784600" y="2254250"/>
          <p14:tracePt t="10241" x="3924300" y="2254250"/>
          <p14:tracePt t="10257" x="4051300" y="2254250"/>
          <p14:tracePt t="10274" x="4216400" y="2266950"/>
          <p14:tracePt t="10290" x="4330700" y="2286000"/>
          <p14:tracePt t="10306" x="4451350" y="2292350"/>
          <p14:tracePt t="10323" x="4533900" y="2298700"/>
          <p14:tracePt t="10340" x="4648200" y="2298700"/>
          <p14:tracePt t="10356" x="4743450" y="2298700"/>
          <p14:tracePt t="10373" x="4838700" y="2298700"/>
          <p14:tracePt t="10374" x="4851400" y="2298700"/>
          <p14:tracePt t="10390" x="4933950" y="2298700"/>
          <p14:tracePt t="10407" x="5041900" y="2298700"/>
          <p14:tracePt t="10423" x="5124450" y="2298700"/>
          <p14:tracePt t="10441" x="5219700" y="2298700"/>
          <p14:tracePt t="10456" x="5295900" y="2298700"/>
          <p14:tracePt t="10474" x="5378450" y="2298700"/>
          <p14:tracePt t="10492" x="5454650" y="2298700"/>
          <p14:tracePt t="10506" x="5505450" y="2298700"/>
          <p14:tracePt t="10527" x="5568950" y="2298700"/>
          <p14:tracePt t="10540" x="5581650" y="2298700"/>
          <p14:tracePt t="10557" x="5613400" y="2298700"/>
          <p14:tracePt t="10574" x="5664200" y="2298700"/>
          <p14:tracePt t="10592" x="5695950" y="2298700"/>
          <p14:tracePt t="10608" x="5708650" y="2298700"/>
          <p14:tracePt t="10650" x="5727700" y="2298700"/>
          <p14:tracePt t="10790" x="5721350" y="2298700"/>
          <p14:tracePt t="10794" x="5708650" y="2298700"/>
          <p14:tracePt t="10808" x="5657850" y="2298700"/>
          <p14:tracePt t="10824" x="5613400" y="2298700"/>
          <p14:tracePt t="10841" x="5562600" y="2298700"/>
          <p14:tracePt t="10861" x="5518150" y="2298700"/>
          <p14:tracePt t="10873" x="5467350" y="2298700"/>
          <p14:tracePt t="10890" x="5403850" y="2298700"/>
          <p14:tracePt t="10906" x="5327650" y="2317750"/>
          <p14:tracePt t="10923" x="5245100" y="2317750"/>
          <p14:tracePt t="10940" x="5149850" y="2330450"/>
          <p14:tracePt t="10956" x="5086350" y="2330450"/>
          <p14:tracePt t="10973" x="4991100" y="2330450"/>
          <p14:tracePt t="10990" x="4851400" y="2330450"/>
          <p14:tracePt t="11007" x="4673600" y="2349500"/>
          <p14:tracePt t="11024" x="4470400" y="2362200"/>
          <p14:tracePt t="11024" x="4451350" y="2362200"/>
          <p14:tracePt t="11040" x="4292600" y="2387600"/>
          <p14:tracePt t="11056" x="4064000" y="2425700"/>
          <p14:tracePt t="11073" x="3810000" y="2457450"/>
          <p14:tracePt t="11091" x="3492500" y="2476500"/>
          <p14:tracePt t="11106" x="3225800" y="2489200"/>
          <p14:tracePt t="11123" x="2914650" y="2489200"/>
          <p14:tracePt t="11124" x="2882900" y="2489200"/>
          <p14:tracePt t="11140" x="2686050" y="2489200"/>
          <p14:tracePt t="11157" x="2508250" y="2489200"/>
          <p14:tracePt t="11174" x="2368550" y="2489200"/>
          <p14:tracePt t="11190" x="2254250" y="2489200"/>
          <p14:tracePt t="11207" x="2114550" y="2489200"/>
          <p14:tracePt t="11223" x="1974850" y="2489200"/>
          <p14:tracePt t="11240" x="1841500" y="2489200"/>
          <p14:tracePt t="11241" x="1828800" y="2489200"/>
          <p14:tracePt t="11256" x="1765300" y="2489200"/>
          <p14:tracePt t="11275" x="1714500" y="2489200"/>
          <p14:tracePt t="11295" x="1676400" y="2501900"/>
          <p14:tracePt t="11420" x="1708150" y="2501900"/>
          <p14:tracePt t="11422" x="1727200" y="2501900"/>
          <p14:tracePt t="11440" x="1917700" y="2457450"/>
          <p14:tracePt t="11440" x="1930400" y="2457450"/>
          <p14:tracePt t="11456" x="2178050" y="2425700"/>
          <p14:tracePt t="11473" x="2495550" y="2374900"/>
          <p14:tracePt t="11474" x="2527300" y="2362200"/>
          <p14:tracePt t="11475" x="2552700" y="2362200"/>
          <p14:tracePt t="11489" x="2832100" y="2330450"/>
          <p14:tracePt t="11507" x="3181350" y="2292350"/>
          <p14:tracePt t="11507" x="3200400" y="2279650"/>
          <p14:tracePt t="11508" x="3225800" y="2279650"/>
          <p14:tracePt t="11523" x="3511550" y="2247900"/>
          <p14:tracePt t="11523" x="3530600" y="2247900"/>
          <p14:tracePt t="11524" x="3562350" y="2247900"/>
          <p14:tracePt t="11539" x="3867150" y="2235200"/>
          <p14:tracePt t="11556" x="4210050" y="2203450"/>
          <p14:tracePt t="11557" x="4229100" y="2203450"/>
          <p14:tracePt t="11573" x="4470400" y="2184400"/>
          <p14:tracePt t="11590" x="4718050" y="2184400"/>
          <p14:tracePt t="11590" x="4737100" y="2184400"/>
          <p14:tracePt t="11606" x="4908550" y="2184400"/>
          <p14:tracePt t="11623" x="5054600" y="2184400"/>
          <p14:tracePt t="11641" x="5130800" y="2184400"/>
          <p14:tracePt t="11657" x="5162550" y="2184400"/>
          <p14:tracePt t="11676" x="5181600" y="2184400"/>
          <p14:tracePt t="11774" x="5175250" y="2184400"/>
          <p14:tracePt t="11793" x="0" y="0"/>
        </p14:tracePtLst>
        <p14:tracePtLst>
          <p14:tracePt t="12464" x="7708900" y="5378450"/>
          <p14:tracePt t="12467" x="7689850" y="5378450"/>
          <p14:tracePt t="12475" x="7677150" y="5378450"/>
          <p14:tracePt t="12490" x="7626350" y="5378450"/>
          <p14:tracePt t="12508" x="7550150" y="5378450"/>
          <p14:tracePt t="12523" x="7454900" y="5378450"/>
          <p14:tracePt t="12542" x="7366000" y="5372100"/>
          <p14:tracePt t="12575" x="7239000" y="5213350"/>
          <p14:tracePt t="12608" x="7175500" y="5086350"/>
          <p14:tracePt t="12641" x="7175500" y="5003800"/>
          <p14:tracePt t="12657" x="7188200" y="4959350"/>
          <p14:tracePt t="12674" x="7251700" y="4914900"/>
          <p14:tracePt t="12691" x="7327900" y="4883150"/>
          <p14:tracePt t="12706" x="7391400" y="4883150"/>
          <p14:tracePt t="12724" x="7473950" y="4876800"/>
          <p14:tracePt t="12740" x="7569200" y="4870450"/>
          <p14:tracePt t="12758" x="7664450" y="4889500"/>
          <p14:tracePt t="12775" x="7740650" y="4953000"/>
          <p14:tracePt t="12790" x="7797800" y="5010150"/>
          <p14:tracePt t="12807" x="7848600" y="5105400"/>
          <p14:tracePt t="12823" x="7861300" y="5181600"/>
          <p14:tracePt t="12841" x="7861300" y="5245100"/>
          <p14:tracePt t="12858" x="7861300" y="5308600"/>
          <p14:tracePt t="12874" x="7816850" y="5359400"/>
          <p14:tracePt t="12891" x="7721600" y="5391150"/>
          <p14:tracePt t="12908" x="7594600" y="5397500"/>
          <p14:tracePt t="12908" x="7581900" y="5397500"/>
          <p14:tracePt t="12923" x="7499350" y="5397500"/>
          <p14:tracePt t="12941" x="7423150" y="5391150"/>
          <p14:tracePt t="12941" x="7404100" y="5391150"/>
          <p14:tracePt t="12957" x="7334250" y="5308600"/>
          <p14:tracePt t="12973" x="7270750" y="5213350"/>
          <p14:tracePt t="12991" x="7232650" y="5099050"/>
          <p14:tracePt t="13007" x="7226300" y="5022850"/>
          <p14:tracePt t="13023" x="7207250" y="4940300"/>
          <p14:tracePt t="13040" x="7207250" y="4895850"/>
          <p14:tracePt t="13059" x="7213600" y="4870450"/>
          <p14:tracePt t="13078" x="7283450" y="4870450"/>
          <p14:tracePt t="13090" x="7346950" y="4870450"/>
          <p14:tracePt t="13107" x="7442200" y="4870450"/>
          <p14:tracePt t="13124" x="7537450" y="4921250"/>
          <p14:tracePt t="13140" x="7581900" y="4953000"/>
          <p14:tracePt t="13157" x="7632700" y="5016500"/>
          <p14:tracePt t="13174" x="7639050" y="5054600"/>
          <p14:tracePt t="13195" x="7639050" y="5105400"/>
          <p14:tracePt t="13207" x="7639050" y="5137150"/>
          <p14:tracePt t="13223" x="7639050" y="5187950"/>
          <p14:tracePt t="13240" x="7581900" y="5213350"/>
          <p14:tracePt t="13256" x="7518400" y="5219700"/>
          <p14:tracePt t="13273" x="7467600" y="5219700"/>
          <p14:tracePt t="13295" x="7429500" y="5219700"/>
          <p14:tracePt t="13308" x="7429500" y="5213350"/>
          <p14:tracePt t="13325" x="7416800" y="5162550"/>
          <p14:tracePt t="13340" x="7416800" y="5118100"/>
          <p14:tracePt t="13357" x="7423150" y="5054600"/>
          <p14:tracePt t="13374" x="7505700" y="5010150"/>
          <p14:tracePt t="13390" x="7600950" y="4978400"/>
          <p14:tracePt t="13406" x="7677150" y="4978400"/>
          <p14:tracePt t="13423" x="7740650" y="4978400"/>
          <p14:tracePt t="13440" x="7772400" y="4997450"/>
          <p14:tracePt t="13458" x="7797800" y="5022850"/>
          <p14:tracePt t="13475" x="7797800" y="5073650"/>
          <p14:tracePt t="13491" x="7797800" y="5086350"/>
          <p14:tracePt t="13509" x="7797800" y="5118100"/>
          <p14:tracePt t="13524" x="7797800" y="5143500"/>
          <p14:tracePt t="13541" x="7785100" y="5143500"/>
          <p14:tracePt t="13560" x="7753350" y="5156200"/>
          <p14:tracePt t="13595" x="7740650" y="5156200"/>
          <p14:tracePt t="13597" x="7734300" y="5156200"/>
          <p14:tracePt t="13623" x="7734300" y="5137150"/>
          <p14:tracePt t="13640" x="7772400" y="5099050"/>
          <p14:tracePt t="13640" x="0" y="0"/>
        </p14:tracePtLst>
        <p14:tracePtLst>
          <p14:tracePt t="15228" x="6578600" y="2266950"/>
          <p14:tracePt t="15268" x="6584950" y="2266950"/>
          <p14:tracePt t="15275" x="6597650" y="2266950"/>
          <p14:tracePt t="15283" x="6616700" y="2266950"/>
          <p14:tracePt t="15290" x="6629400" y="2266950"/>
          <p14:tracePt t="15308" x="6680200" y="2266950"/>
          <p14:tracePt t="15323" x="6711950" y="2266950"/>
          <p14:tracePt t="15358" x="6851650" y="2266950"/>
          <p14:tracePt t="15391" x="7010400" y="2266950"/>
          <p14:tracePt t="15425" x="7124700" y="2266950"/>
          <p14:tracePt t="15441" x="7156450" y="2266950"/>
          <p14:tracePt t="15459" x="7219950" y="2266950"/>
          <p14:tracePt t="15474" x="7251700" y="2266950"/>
          <p14:tracePt t="15493" x="7296150" y="2266950"/>
          <p14:tracePt t="15507" x="7315200" y="2266950"/>
          <p14:tracePt t="15523" x="7346950" y="2266950"/>
          <p14:tracePt t="15541" x="7378700" y="2266950"/>
          <p14:tracePt t="15556" x="7391400" y="2266950"/>
          <p14:tracePt t="15577" x="7442200" y="2286000"/>
          <p14:tracePt t="15590" x="7454900" y="2286000"/>
          <p14:tracePt t="15610" x="7473950" y="2286000"/>
          <p14:tracePt t="15992" x="0" y="0"/>
        </p14:tracePtLst>
        <p14:tracePtLst>
          <p14:tracePt t="17170" x="5518150" y="2266950"/>
          <p14:tracePt t="17280" x="5537200" y="2266950"/>
          <p14:tracePt t="17284" x="5549900" y="2266950"/>
          <p14:tracePt t="17295" x="5568950" y="2266950"/>
          <p14:tracePt t="17307" x="5581650" y="2266950"/>
          <p14:tracePt t="17326" x="5632450" y="2266950"/>
          <p14:tracePt t="17342" x="5664200" y="2266950"/>
          <p14:tracePt t="17360" x="5695950" y="2266950"/>
          <p14:tracePt t="17375" x="5740400" y="2266950"/>
          <p14:tracePt t="17408" x="5835650" y="2247900"/>
          <p14:tracePt t="17443" x="5962650" y="2247900"/>
          <p14:tracePt t="17475" x="6057900" y="2254250"/>
          <p14:tracePt t="17492" x="6108700" y="2254250"/>
          <p14:tracePt t="17507" x="6153150" y="2266950"/>
          <p14:tracePt t="17525" x="6216650" y="2266950"/>
          <p14:tracePt t="17541" x="6248400" y="2286000"/>
          <p14:tracePt t="17558" x="6280150" y="2286000"/>
          <p14:tracePt t="17574" x="6299200" y="2298700"/>
          <p14:tracePt t="17591" x="6330950" y="2298700"/>
          <p14:tracePt t="17611" x="6375400" y="2298700"/>
          <p14:tracePt t="17623" x="6407150" y="2298700"/>
          <p14:tracePt t="17643" x="6438900" y="2298700"/>
          <p14:tracePt t="17659" x="6457950" y="2298700"/>
          <p14:tracePt t="17677" x="6470650" y="2298700"/>
          <p14:tracePt t="17694" x="6489700" y="2298700"/>
          <p14:tracePt t="17708" x="6502400" y="2298700"/>
          <p14:tracePt t="17725" x="6521450" y="2298700"/>
          <p14:tracePt t="17741" x="6553200" y="2298700"/>
          <p14:tracePt t="17757" x="6559550" y="2311400"/>
          <p14:tracePt t="17785" x="6565900" y="2317750"/>
          <p14:tracePt t="18566" x="6546850" y="2317750"/>
          <p14:tracePt t="18664" x="6534150" y="2317750"/>
          <p14:tracePt t="18885" x="0" y="0"/>
        </p14:tracePtLst>
        <p14:tracePtLst>
          <p14:tracePt t="19892" x="7575550" y="2305050"/>
          <p14:tracePt t="19946" x="7575550" y="2298700"/>
          <p14:tracePt t="19958" x="7581900" y="2298700"/>
          <p14:tracePt t="19976" x="7600950" y="2298700"/>
          <p14:tracePt t="19981" x="7613650" y="2298700"/>
          <p14:tracePt t="20007" x="7664450" y="2298700"/>
          <p14:tracePt t="20041" x="7740650" y="2298700"/>
          <p14:tracePt t="20057" x="7772400" y="2317750"/>
          <p14:tracePt t="20075" x="7823200" y="2317750"/>
          <p14:tracePt t="20091" x="7854950" y="2317750"/>
          <p14:tracePt t="20110" x="7899400" y="2317750"/>
          <p14:tracePt t="20126" x="7943850" y="2324100"/>
          <p14:tracePt t="20143" x="7962900" y="2330450"/>
          <p14:tracePt t="20158" x="7994650" y="2330450"/>
          <p14:tracePt t="20174" x="8026400" y="2330450"/>
          <p14:tracePt t="20193" x="8058150" y="2330450"/>
          <p14:tracePt t="20207" x="8070850" y="2343150"/>
          <p14:tracePt t="20240" x="8077200" y="2349500"/>
          <p14:tracePt t="20247" x="8089900" y="2349500"/>
          <p14:tracePt t="20263" x="8108950" y="2349500"/>
          <p14:tracePt t="20274" x="8121650" y="2349500"/>
          <p14:tracePt t="20292" x="8153400" y="2362200"/>
          <p14:tracePt t="20310" x="8172450" y="2362200"/>
          <p14:tracePt t="20329" x="8185150" y="2362200"/>
          <p14:tracePt t="20342" x="8204200" y="2362200"/>
          <p14:tracePt t="20359" x="8235950" y="2381250"/>
          <p14:tracePt t="20373" x="8267700" y="2381250"/>
          <p14:tracePt t="20394" x="8280400" y="2381250"/>
          <p14:tracePt t="20409" x="8299450" y="2381250"/>
          <p14:tracePt t="20426" x="8312150" y="2381250"/>
          <p14:tracePt t="20444" x="8331200" y="2381250"/>
          <p14:tracePt t="20460" x="8343900" y="2393950"/>
          <p14:tracePt t="20477" x="8362950" y="2393950"/>
          <p14:tracePt t="20495" x="8375650" y="2393950"/>
          <p14:tracePt t="20508" x="8394700" y="2393950"/>
          <p14:tracePt t="20525" x="8407400" y="2413000"/>
          <p14:tracePt t="20546" x="8426450" y="2413000"/>
          <p14:tracePt t="20557" x="8439150" y="2413000"/>
          <p14:tracePt t="20573" x="8458200" y="2413000"/>
          <p14:tracePt t="20592" x="8489950" y="2413000"/>
          <p14:tracePt t="20607" x="8502650" y="2413000"/>
          <p14:tracePt t="20631" x="8521700" y="2413000"/>
          <p14:tracePt t="20657" x="8534400" y="2413000"/>
          <p14:tracePt t="20673" x="8553450" y="2413000"/>
          <p14:tracePt t="20690" x="8566150" y="2413000"/>
          <p14:tracePt t="20713" x="8578850" y="2419350"/>
          <p14:tracePt t="20714" x="8585200" y="2425700"/>
          <p14:tracePt t="20742" x="8597900" y="2425700"/>
          <p14:tracePt t="20758" x="8616950" y="2425700"/>
          <p14:tracePt t="20783" x="8629650" y="2425700"/>
          <p14:tracePt t="20803" x="8648700" y="2425700"/>
          <p14:tracePt t="20831" x="8661400" y="2425700"/>
          <p14:tracePt t="20864" x="8680450" y="2425700"/>
          <p14:tracePt t="20961" x="8693150" y="2425700"/>
          <p14:tracePt t="21923" x="8712200" y="2425700"/>
          <p14:tracePt t="21947" x="8724900" y="2425700"/>
          <p14:tracePt t="22030" x="8743950" y="2425700"/>
          <p14:tracePt t="22096" x="8756650" y="2425700"/>
          <p14:tracePt t="22152" x="8775700" y="2425700"/>
          <p14:tracePt t="22200" x="8788400" y="2425700"/>
          <p14:tracePt t="22261" x="8807450" y="2425700"/>
          <p14:tracePt t="22382" x="8820150" y="2425700"/>
          <p14:tracePt t="22434" x="8839200" y="2425700"/>
          <p14:tracePt t="22488" x="8851900" y="2425700"/>
          <p14:tracePt t="22500" x="8870950" y="2425700"/>
          <p14:tracePt t="22530" x="8883650" y="2425700"/>
          <p14:tracePt t="22547" x="8902700" y="2425700"/>
          <p14:tracePt t="22584" x="8915400" y="2425700"/>
          <p14:tracePt t="22598" x="8934450" y="2425700"/>
          <p14:tracePt t="22614" x="8947150" y="2425700"/>
          <p14:tracePt t="22626" x="8966200" y="2425700"/>
          <p14:tracePt t="22649" x="8978900" y="2425700"/>
          <p14:tracePt t="22659" x="8997950" y="2425700"/>
          <p14:tracePt t="22681" x="9010650" y="2425700"/>
          <p14:tracePt t="22698" x="9029700" y="2425700"/>
          <p14:tracePt t="22718" x="9042400" y="2425700"/>
          <p14:tracePt t="22722" x="9067800" y="2419350"/>
          <p14:tracePt t="22776" x="9074150" y="2406650"/>
          <p14:tracePt t="22795" x="9093200" y="2406650"/>
          <p14:tracePt t="22816" x="9105900" y="2406650"/>
          <p14:tracePt t="22825" x="9124950" y="2406650"/>
          <p14:tracePt t="22864" x="9137650" y="2406650"/>
          <p14:tracePt t="22911" x="9156700" y="2406650"/>
          <p14:tracePt t="22938" x="9163050" y="2413000"/>
          <p14:tracePt t="22962" x="9169400" y="2413000"/>
          <p14:tracePt t="23012" x="0" y="0"/>
        </p14:tracePtLst>
        <p14:tracePtLst>
          <p14:tracePt t="24025" x="5969000" y="5378450"/>
          <p14:tracePt t="24081" x="5962650" y="5378450"/>
          <p14:tracePt t="24098" x="5956300" y="5372100"/>
          <p14:tracePt t="24102" x="5943600" y="5359400"/>
          <p14:tracePt t="24107" x="5937250" y="5353050"/>
          <p14:tracePt t="24124" x="5911850" y="5346700"/>
          <p14:tracePt t="24159" x="5892800" y="5289550"/>
          <p14:tracePt t="24193" x="5861050" y="5213350"/>
          <p14:tracePt t="24225" x="5842000" y="5130800"/>
          <p14:tracePt t="24240" x="5842000" y="5086350"/>
          <p14:tracePt t="24241" x="5842000" y="5067300"/>
          <p14:tracePt t="24256" x="5848350" y="5022850"/>
          <p14:tracePt t="24274" x="5861050" y="4959350"/>
          <p14:tracePt t="24293" x="5886450" y="4895850"/>
          <p14:tracePt t="24308" x="5899150" y="4864100"/>
          <p14:tracePt t="24329" x="5943600" y="4800600"/>
          <p14:tracePt t="24340" x="5949950" y="4775200"/>
          <p14:tracePt t="24357" x="5994400" y="4737100"/>
          <p14:tracePt t="24377" x="6057900" y="4692650"/>
          <p14:tracePt t="24390" x="6108700" y="4679950"/>
          <p14:tracePt t="24407" x="6165850" y="4654550"/>
          <p14:tracePt t="24427" x="6203950" y="4648200"/>
          <p14:tracePt t="24441" x="6235700" y="4648200"/>
          <p14:tracePt t="24457" x="6267450" y="4648200"/>
          <p14:tracePt t="24474" x="6305550" y="4660900"/>
          <p14:tracePt t="24492" x="6324600" y="4673600"/>
          <p14:tracePt t="24508" x="6337300" y="4705350"/>
          <p14:tracePt t="24524" x="6356350" y="4768850"/>
          <p14:tracePt t="24541" x="6356350" y="4864100"/>
          <p14:tracePt t="24557" x="6356350" y="4991100"/>
          <p14:tracePt t="24573" x="6356350" y="5086350"/>
          <p14:tracePt t="24590" x="6311900" y="5181600"/>
          <p14:tracePt t="24608" x="6248400" y="5264150"/>
          <p14:tracePt t="24624" x="6216650" y="5308600"/>
          <p14:tracePt t="24640" x="6184900" y="5334000"/>
          <p14:tracePt t="24660" x="6165850" y="5334000"/>
          <p14:tracePt t="24677" x="6134100" y="5334000"/>
          <p14:tracePt t="24691" x="6089650" y="5334000"/>
          <p14:tracePt t="24708" x="6057900" y="5283200"/>
          <p14:tracePt t="24723" x="6019800" y="5213350"/>
          <p14:tracePt t="24741" x="5994400" y="5124450"/>
          <p14:tracePt t="24757" x="5988050" y="5067300"/>
          <p14:tracePt t="24774" x="5988050" y="5003800"/>
          <p14:tracePt t="24791" x="5988050" y="4940300"/>
          <p14:tracePt t="24807" x="5988050" y="4895850"/>
          <p14:tracePt t="24824" x="5988050" y="4819650"/>
          <p14:tracePt t="24840" x="6038850" y="4768850"/>
          <p14:tracePt t="24857" x="6083300" y="4718050"/>
          <p14:tracePt t="24876" x="6134100" y="4686300"/>
          <p14:tracePt t="24891" x="6140450" y="4679950"/>
          <p14:tracePt t="24910" x="6153150" y="4679950"/>
          <p14:tracePt t="24925" x="6178550" y="4679950"/>
          <p14:tracePt t="24940" x="6184900" y="4699000"/>
          <p14:tracePt t="24959" x="6197600" y="4737100"/>
          <p14:tracePt t="24959" x="6203950" y="4743450"/>
          <p14:tracePt t="24974" x="6210300" y="4787900"/>
          <p14:tracePt t="24990" x="6210300" y="4819650"/>
          <p14:tracePt t="25007" x="6210300" y="4864100"/>
          <p14:tracePt t="25027" x="6197600" y="4902200"/>
          <p14:tracePt t="25040" x="6184900" y="4914900"/>
          <p14:tracePt t="25062" x="6153150" y="4921250"/>
          <p14:tracePt t="25074" x="6134100" y="4921250"/>
          <p14:tracePt t="25091" x="6096000" y="4908550"/>
          <p14:tracePt t="25107" x="6057900" y="4819650"/>
          <p14:tracePt t="25123" x="6038850" y="4749800"/>
          <p14:tracePt t="25143" x="6019800" y="4654550"/>
          <p14:tracePt t="25156" x="6019800" y="4622800"/>
          <p14:tracePt t="25176" x="6019800" y="4591050"/>
          <p14:tracePt t="25193" x="6019800" y="4565650"/>
          <p14:tracePt t="25221" x="6026150" y="4565650"/>
          <p14:tracePt t="25231" x="6045200" y="4565650"/>
          <p14:tracePt t="25241" x="6057900" y="4565650"/>
          <p14:tracePt t="25258" x="6115050" y="4629150"/>
          <p14:tracePt t="25273" x="6140450" y="4711700"/>
          <p14:tracePt t="25291" x="6165850" y="4819650"/>
          <p14:tracePt t="25307" x="6165850" y="4883150"/>
          <p14:tracePt t="25324" x="6165850" y="4959350"/>
          <p14:tracePt t="25340" x="6165850" y="5022850"/>
          <p14:tracePt t="25356" x="6121400" y="5105400"/>
          <p14:tracePt t="25374" x="6070600" y="5143500"/>
          <p14:tracePt t="25390" x="6051550" y="5149850"/>
          <p14:tracePt t="25419" x="6032500" y="5118100"/>
          <p14:tracePt t="25423" x="6032500" y="5086350"/>
          <p14:tracePt t="25440" x="6019800" y="4991100"/>
          <p14:tracePt t="25457" x="6019800" y="4895850"/>
          <p14:tracePt t="25477" x="6019800" y="4800600"/>
          <p14:tracePt t="25490" x="6019800" y="4749800"/>
          <p14:tracePt t="25509" x="6019800" y="4711700"/>
          <p14:tracePt t="25525" x="6026150" y="4711700"/>
          <p14:tracePt t="25541" x="6045200" y="4711700"/>
          <p14:tracePt t="25556" x="6076950" y="4730750"/>
          <p14:tracePt t="25575" x="6102350" y="4787900"/>
          <p14:tracePt t="25590" x="6115050" y="4851400"/>
          <p14:tracePt t="25606" x="6115050" y="4946650"/>
          <p14:tracePt t="25624" x="6115050" y="5054600"/>
          <p14:tracePt t="25640" x="6115050" y="5181600"/>
          <p14:tracePt t="25657" x="6064250" y="5276850"/>
          <p14:tracePt t="25674" x="6032500" y="5327650"/>
          <p14:tracePt t="25691" x="6007100" y="5359400"/>
          <p14:tracePt t="25710" x="5994400" y="5365750"/>
          <p14:tracePt t="25735" x="5975350" y="5365750"/>
          <p14:tracePt t="25741" x="5962650" y="5365750"/>
          <p14:tracePt t="25757" x="5924550" y="5321300"/>
          <p14:tracePt t="25774" x="5892800" y="5245100"/>
          <p14:tracePt t="25790" x="5892800" y="5149850"/>
          <p14:tracePt t="25807" x="5892800" y="5086350"/>
          <p14:tracePt t="25824" x="5892800" y="5022850"/>
          <p14:tracePt t="25840" x="5911850" y="4991100"/>
          <p14:tracePt t="25857" x="5949950" y="4965700"/>
          <p14:tracePt t="25875" x="5962650" y="4965700"/>
          <p14:tracePt t="25896" x="6026150" y="4965700"/>
          <p14:tracePt t="25906" x="6045200" y="4997450"/>
          <p14:tracePt t="25923" x="6083300" y="5073650"/>
          <p14:tracePt t="25940" x="6102350" y="5137150"/>
          <p14:tracePt t="25957" x="6115050" y="5232400"/>
          <p14:tracePt t="25973" x="6115050" y="5295900"/>
          <p14:tracePt t="25992" x="6115050" y="5327650"/>
          <p14:tracePt t="26006" x="6115050" y="5334000"/>
          <p14:tracePt t="26029" x="6102350" y="5334000"/>
          <p14:tracePt t="26051" x="6083300" y="5327650"/>
          <p14:tracePt t="26056" x="6064250" y="5308600"/>
          <p14:tracePt t="26074" x="6057900" y="5245100"/>
          <p14:tracePt t="26091" x="6032500" y="5149850"/>
          <p14:tracePt t="26107" x="6032500" y="5067300"/>
          <p14:tracePt t="26124" x="6032500" y="5003800"/>
          <p14:tracePt t="26140" x="6038850" y="4946650"/>
          <p14:tracePt t="26158" x="6057900" y="4933950"/>
          <p14:tracePt t="26173" x="6076950" y="4933950"/>
          <p14:tracePt t="26194" x="6115050" y="4946650"/>
          <p14:tracePt t="26206" x="6121400" y="4984750"/>
          <p14:tracePt t="26224" x="6165850" y="5054600"/>
          <p14:tracePt t="26240" x="6178550" y="5118100"/>
          <p14:tracePt t="26258" x="6178550" y="5181600"/>
          <p14:tracePt t="26274" x="6178550" y="5213350"/>
          <p14:tracePt t="26291" x="6178550" y="5245100"/>
          <p14:tracePt t="26445" x="0" y="0"/>
        </p14:tracePtLst>
        <p14:tracePtLst>
          <p14:tracePt t="28463" x="6210300" y="2787650"/>
          <p14:tracePt t="28526" x="6216650" y="2787650"/>
          <p14:tracePt t="28533" x="6235700" y="2787650"/>
          <p14:tracePt t="28541" x="6248400" y="2787650"/>
          <p14:tracePt t="28558" x="6280150" y="2787650"/>
          <p14:tracePt t="28592" x="6394450" y="2787650"/>
          <p14:tracePt t="28624" x="6534150" y="2787650"/>
          <p14:tracePt t="28659" x="6648450" y="2794000"/>
          <p14:tracePt t="28674" x="6692900" y="2806700"/>
          <p14:tracePt t="28691" x="6775450" y="2806700"/>
          <p14:tracePt t="28707" x="6838950" y="2806700"/>
          <p14:tracePt t="28723" x="6915150" y="2825750"/>
          <p14:tracePt t="28741" x="6965950" y="2825750"/>
          <p14:tracePt t="28757" x="7010400" y="2825750"/>
          <p14:tracePt t="28774" x="7029450" y="2825750"/>
          <p14:tracePt t="28791" x="7073900" y="2825750"/>
          <p14:tracePt t="28808" x="7124700" y="2825750"/>
          <p14:tracePt t="28823" x="7169150" y="2838450"/>
          <p14:tracePt t="28844" x="7200900" y="2838450"/>
          <p14:tracePt t="29672" x="0" y="0"/>
        </p14:tracePtLst>
        <p14:tracePtLst>
          <p14:tracePt t="32687" x="4565650" y="2876550"/>
          <p14:tracePt t="32774" x="4578350" y="2863850"/>
          <p14:tracePt t="32807" x="4584700" y="2851150"/>
          <p14:tracePt t="32814" x="4597400" y="2851150"/>
          <p14:tracePt t="32833" x="4616450" y="2851150"/>
          <p14:tracePt t="32840" x="4629150" y="2851150"/>
          <p14:tracePt t="32860" x="4648200" y="2851150"/>
          <p14:tracePt t="32952" x="4660900" y="2851150"/>
          <p14:tracePt t="32994" x="4679950" y="2844800"/>
          <p14:tracePt t="34571" x="4692650" y="2838450"/>
          <p14:tracePt t="34582" x="4711700" y="2838450"/>
          <p14:tracePt t="34601" x="4724400" y="2838450"/>
          <p14:tracePt t="34614" x="4743450" y="2838450"/>
          <p14:tracePt t="34624" x="4756150" y="2838450"/>
          <p14:tracePt t="34642" x="4806950" y="2838450"/>
          <p14:tracePt t="34658" x="4838700" y="2838450"/>
          <p14:tracePt t="34690" x="4914900" y="2838450"/>
          <p14:tracePt t="34724" x="4997450" y="2838450"/>
          <p14:tracePt t="34725" x="5010150" y="2838450"/>
          <p14:tracePt t="34758" x="5092700" y="2838450"/>
          <p14:tracePt t="34773" x="5137150" y="2838450"/>
          <p14:tracePt t="34792" x="5187950" y="2838450"/>
          <p14:tracePt t="34807" x="5232400" y="2838450"/>
          <p14:tracePt t="34825" x="5295900" y="2838450"/>
          <p14:tracePt t="34841" x="5346700" y="2838450"/>
          <p14:tracePt t="34857" x="5378450" y="2838450"/>
          <p14:tracePt t="34878" x="5410200" y="2838450"/>
          <p14:tracePt t="34891" x="5441950" y="2838450"/>
          <p14:tracePt t="34911" x="5480050" y="2851150"/>
          <p14:tracePt t="34912" x="5486400" y="2857500"/>
          <p14:tracePt t="34923" x="5505450" y="2857500"/>
          <p14:tracePt t="34946" x="5549900" y="2870200"/>
          <p14:tracePt t="34957" x="5568950" y="2870200"/>
          <p14:tracePt t="34975" x="5600700" y="2870200"/>
          <p14:tracePt t="34994" x="5613400" y="2870200"/>
          <p14:tracePt t="35007" x="5632450" y="2870200"/>
          <p14:tracePt t="35029" x="5645150" y="2870200"/>
          <p14:tracePt t="35042" x="5664200" y="2870200"/>
          <p14:tracePt t="35057" x="5676900" y="2882900"/>
          <p14:tracePt t="35076" x="5695950" y="2889250"/>
          <p14:tracePt t="35090" x="5708650" y="2889250"/>
          <p14:tracePt t="35109" x="5727700" y="2889250"/>
          <p14:tracePt t="35127" x="5740400" y="2889250"/>
          <p14:tracePt t="35153" x="5759450" y="2901950"/>
          <p14:tracePt t="35197" x="5772150" y="2901950"/>
          <p14:tracePt t="35351" x="5791200" y="2901950"/>
          <p14:tracePt t="35390" x="5803900" y="2901950"/>
          <p14:tracePt t="35456" x="5822950" y="2901950"/>
          <p14:tracePt t="35493" x="5835650" y="2901950"/>
          <p14:tracePt t="35524" x="5854700" y="2901950"/>
          <p14:tracePt t="35595" x="5867400" y="2901950"/>
          <p14:tracePt t="35624" x="5886450" y="2901950"/>
          <p14:tracePt t="35712" x="5899150" y="2901950"/>
          <p14:tracePt t="35730" x="5924550" y="2901950"/>
          <p14:tracePt t="35752" x="5930900" y="2901950"/>
          <p14:tracePt t="35781" x="5949950" y="2901950"/>
          <p14:tracePt t="35827" x="5962650" y="2901950"/>
          <p14:tracePt t="35857" x="5981700" y="2901950"/>
          <p14:tracePt t="35915" x="5994400" y="2901950"/>
          <p14:tracePt t="35956" x="6013450" y="2901950"/>
          <p14:tracePt t="35979" x="6026150" y="2901950"/>
          <p14:tracePt t="36017" x="6045200" y="2901950"/>
          <p14:tracePt t="36047" x="6051550" y="2901950"/>
          <p14:tracePt t="36055" x="6057900" y="2901950"/>
          <p14:tracePt t="36064" x="6076950" y="2901950"/>
          <p14:tracePt t="36077" x="6089650" y="2901950"/>
          <p14:tracePt t="36108" x="6108700" y="2901950"/>
          <p14:tracePt t="36141" x="6121400" y="2901950"/>
          <p14:tracePt t="36164" x="6140450" y="2901950"/>
          <p14:tracePt t="36212" x="6153150" y="2901950"/>
          <p14:tracePt t="36297" x="6172200" y="2901950"/>
          <p14:tracePt t="36325" x="6184900" y="2901950"/>
          <p14:tracePt t="36348" x="6203950" y="2901950"/>
          <p14:tracePt t="36364" x="6216650" y="2901950"/>
          <p14:tracePt t="36375" x="6235700" y="2901950"/>
          <p14:tracePt t="36383" x="6248400" y="2901950"/>
          <p14:tracePt t="36390" x="6267450" y="2901950"/>
          <p14:tracePt t="36406" x="6299200" y="2901950"/>
          <p14:tracePt t="3640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8305</TotalTime>
  <Words>975</Words>
  <Application>Microsoft Office PowerPoint</Application>
  <PresentationFormat>寬螢幕</PresentationFormat>
  <Paragraphs>127</Paragraphs>
  <Slides>17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Google Sans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前情提要-外擺線減速機</vt:lpstr>
      <vt:lpstr>前情提要-等效連桿</vt:lpstr>
      <vt:lpstr>位移方程式</vt:lpstr>
      <vt:lpstr>位移方程式</vt:lpstr>
      <vt:lpstr>位移方程式</vt:lpstr>
      <vt:lpstr>位移方程式</vt:lpstr>
      <vt:lpstr>位移方程式</vt:lpstr>
      <vt:lpstr>位移方程式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24</cp:revision>
  <dcterms:created xsi:type="dcterms:W3CDTF">2023-10-10T19:40:22Z</dcterms:created>
  <dcterms:modified xsi:type="dcterms:W3CDTF">2024-03-17T20:41:03Z</dcterms:modified>
</cp:coreProperties>
</file>